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notesMasterIdLst>
    <p:notesMasterId r:id="rId28"/>
  </p:notesMasterIdLst>
  <p:handoutMasterIdLst>
    <p:handoutMasterId r:id="rId29"/>
  </p:handoutMasterIdLst>
  <p:sldIdLst>
    <p:sldId id="2561" r:id="rId5"/>
    <p:sldId id="2562" r:id="rId6"/>
    <p:sldId id="2563" r:id="rId7"/>
    <p:sldId id="2564" r:id="rId8"/>
    <p:sldId id="2565" r:id="rId9"/>
    <p:sldId id="2566" r:id="rId10"/>
    <p:sldId id="2567" r:id="rId11"/>
    <p:sldId id="2568" r:id="rId12"/>
    <p:sldId id="2569" r:id="rId13"/>
    <p:sldId id="2570" r:id="rId14"/>
    <p:sldId id="2571" r:id="rId15"/>
    <p:sldId id="2572" r:id="rId16"/>
    <p:sldId id="2573" r:id="rId17"/>
    <p:sldId id="2574" r:id="rId18"/>
    <p:sldId id="2575" r:id="rId19"/>
    <p:sldId id="2576" r:id="rId20"/>
    <p:sldId id="2577" r:id="rId21"/>
    <p:sldId id="2578" r:id="rId22"/>
    <p:sldId id="2579" r:id="rId23"/>
    <p:sldId id="2580" r:id="rId24"/>
    <p:sldId id="2581" r:id="rId25"/>
    <p:sldId id="2582" r:id="rId26"/>
    <p:sldId id="25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e Democratic-Republican Party: History, Founders, and Leadership" id="{E3628A76-7B42-4F39-A147-4E4440D54A55}">
          <p14:sldIdLst>
            <p14:sldId id="2561"/>
            <p14:sldId id="2562"/>
          </p14:sldIdLst>
        </p14:section>
        <p14:section name="Origins and Formation of the Democratic-Republican Party" id="{399BFC9F-E137-422E-AB61-8356CCC27AEF}">
          <p14:sldIdLst>
            <p14:sldId id="2563"/>
            <p14:sldId id="2564"/>
            <p14:sldId id="2565"/>
            <p14:sldId id="2566"/>
          </p14:sldIdLst>
        </p14:section>
        <p14:section name="Prominent Founders of the Democratic-Republican Party" id="{DBDA8FE3-F098-4779-8F43-D140CFC712E6}">
          <p14:sldIdLst>
            <p14:sldId id="2567"/>
            <p14:sldId id="2568"/>
            <p14:sldId id="2569"/>
            <p14:sldId id="2570"/>
          </p14:sldIdLst>
        </p14:section>
        <p14:section name="US Presidents From the Democratic-Republican Party" id="{9DE27537-B915-48BE-A211-EF3C60988399}">
          <p14:sldIdLst>
            <p14:sldId id="2571"/>
            <p14:sldId id="2572"/>
            <p14:sldId id="2573"/>
            <p14:sldId id="2574"/>
          </p14:sldIdLst>
        </p14:section>
        <p14:section name="Vice Presidents From the Democratic-Republican Party" id="{EDF5EA66-3276-4CD7-890F-21DC7173CE27}">
          <p14:sldIdLst>
            <p14:sldId id="2575"/>
            <p14:sldId id="2576"/>
            <p14:sldId id="2577"/>
            <p14:sldId id="2578"/>
          </p14:sldIdLst>
        </p14:section>
        <p14:section name="Legacy and Impact of the Democratic-Republican Party" id="{1E378A09-DC15-4672-A813-7F88267B5D3C}">
          <p14:sldIdLst>
            <p14:sldId id="2579"/>
            <p14:sldId id="2580"/>
            <p14:sldId id="2581"/>
            <p14:sldId id="2582"/>
          </p14:sldIdLst>
        </p14:section>
        <p14:section name="Conclusion" id="{9A092B94-0416-4B2C-A060-0E4D1D29346F}">
          <p14:sldIdLst>
            <p14:sldId id="258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187"/>
    <a:srgbClr val="0C404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5394" autoAdjust="0"/>
  </p:normalViewPr>
  <p:slideViewPr>
    <p:cSldViewPr snapToGrid="0">
      <p:cViewPr varScale="1">
        <p:scale>
          <a:sx n="51" d="100"/>
          <a:sy n="51" d="100"/>
        </p:scale>
        <p:origin x="1256" y="216"/>
      </p:cViewPr>
      <p:guideLst/>
    </p:cSldViewPr>
  </p:slideViewPr>
  <p:outlineViewPr>
    <p:cViewPr>
      <p:scale>
        <a:sx n="33" d="100"/>
        <a:sy n="33" d="100"/>
      </p:scale>
      <p:origin x="0" y="-17146"/>
    </p:cViewPr>
  </p:outlineViewPr>
  <p:notesTextViewPr>
    <p:cViewPr>
      <p:scale>
        <a:sx n="3" d="2"/>
        <a:sy n="3" d="2"/>
      </p:scale>
      <p:origin x="0" y="0"/>
    </p:cViewPr>
  </p:notesTextViewPr>
  <p:sorterViewPr>
    <p:cViewPr varScale="1">
      <p:scale>
        <a:sx n="1" d="1"/>
        <a:sy n="1" d="1"/>
      </p:scale>
      <p:origin x="0" y="-15288"/>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AC482D-558B-4490-9352-875990A03AF2}"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C1156F73-5146-4F4E-BADD-AA6CCFD2733F}">
      <dgm:prSet/>
      <dgm:spPr/>
      <dgm:t>
        <a:bodyPr/>
        <a:lstStyle/>
        <a:p>
          <a:pPr>
            <a:lnSpc>
              <a:spcPct val="100000"/>
            </a:lnSpc>
            <a:defRPr b="1"/>
          </a:pPr>
          <a:r>
            <a:rPr lang="en-US"/>
            <a:t>Political Influence</a:t>
          </a:r>
        </a:p>
      </dgm:t>
    </dgm:pt>
    <dgm:pt modelId="{DA6E8F68-28DA-46C4-A4A4-0E55AEEE196E}" type="parTrans" cxnId="{B9ED8012-70E5-4459-838C-B1EBADA5D5AE}">
      <dgm:prSet/>
      <dgm:spPr/>
      <dgm:t>
        <a:bodyPr/>
        <a:lstStyle/>
        <a:p>
          <a:endParaRPr lang="en-US"/>
        </a:p>
      </dgm:t>
    </dgm:pt>
    <dgm:pt modelId="{A1ED34D4-F2C6-4E16-9D6B-EB828A49898A}" type="sibTrans" cxnId="{B9ED8012-70E5-4459-838C-B1EBADA5D5AE}">
      <dgm:prSet/>
      <dgm:spPr/>
      <dgm:t>
        <a:bodyPr/>
        <a:lstStyle/>
        <a:p>
          <a:pPr>
            <a:lnSpc>
              <a:spcPct val="100000"/>
            </a:lnSpc>
            <a:defRPr b="1"/>
          </a:pPr>
          <a:endParaRPr lang="en-US"/>
        </a:p>
      </dgm:t>
    </dgm:pt>
    <dgm:pt modelId="{96059C4C-D5AC-41A5-AF68-48A285AFB2BA}">
      <dgm:prSet/>
      <dgm:spPr/>
      <dgm:t>
        <a:bodyPr/>
        <a:lstStyle/>
        <a:p>
          <a:pPr>
            <a:lnSpc>
              <a:spcPct val="100000"/>
            </a:lnSpc>
          </a:pPr>
          <a:r>
            <a:rPr lang="en-US"/>
            <a:t>The Democratic-Republican Party played a crucial role in shaping the early political framework of the United States.</a:t>
          </a:r>
        </a:p>
      </dgm:t>
    </dgm:pt>
    <dgm:pt modelId="{38DF0663-FE28-41DF-A58E-806D68015BDF}" type="parTrans" cxnId="{90BC5C89-4101-44A0-B4B1-0E2409E00056}">
      <dgm:prSet/>
      <dgm:spPr/>
      <dgm:t>
        <a:bodyPr/>
        <a:lstStyle/>
        <a:p>
          <a:endParaRPr lang="en-US"/>
        </a:p>
      </dgm:t>
    </dgm:pt>
    <dgm:pt modelId="{68A57C90-A2F5-40E2-A441-7D31DC8477E5}" type="sibTrans" cxnId="{90BC5C89-4101-44A0-B4B1-0E2409E00056}">
      <dgm:prSet/>
      <dgm:spPr/>
      <dgm:t>
        <a:bodyPr/>
        <a:lstStyle/>
        <a:p>
          <a:endParaRPr lang="en-US"/>
        </a:p>
      </dgm:t>
    </dgm:pt>
    <dgm:pt modelId="{A28BE10D-3F90-4DB9-95EB-E3042C36EE8C}">
      <dgm:prSet/>
      <dgm:spPr/>
      <dgm:t>
        <a:bodyPr/>
        <a:lstStyle/>
        <a:p>
          <a:pPr>
            <a:lnSpc>
              <a:spcPct val="100000"/>
            </a:lnSpc>
            <a:defRPr b="1"/>
          </a:pPr>
          <a:r>
            <a:rPr lang="en-US"/>
            <a:t>Founders and Principles</a:t>
          </a:r>
        </a:p>
      </dgm:t>
    </dgm:pt>
    <dgm:pt modelId="{A03414D2-3F4E-4E8B-8057-8FEFB8CE3FC4}" type="parTrans" cxnId="{29709242-0F2E-4313-AB69-FC281A8FC5DE}">
      <dgm:prSet/>
      <dgm:spPr/>
      <dgm:t>
        <a:bodyPr/>
        <a:lstStyle/>
        <a:p>
          <a:endParaRPr lang="en-US"/>
        </a:p>
      </dgm:t>
    </dgm:pt>
    <dgm:pt modelId="{ACEB582E-9694-455C-895C-74317BB8A39F}" type="sibTrans" cxnId="{29709242-0F2E-4313-AB69-FC281A8FC5DE}">
      <dgm:prSet/>
      <dgm:spPr/>
      <dgm:t>
        <a:bodyPr/>
        <a:lstStyle/>
        <a:p>
          <a:pPr>
            <a:lnSpc>
              <a:spcPct val="100000"/>
            </a:lnSpc>
            <a:defRPr b="1"/>
          </a:pPr>
          <a:endParaRPr lang="en-US"/>
        </a:p>
      </dgm:t>
    </dgm:pt>
    <dgm:pt modelId="{56A09E55-9A37-46E1-84BC-8D12D072F67A}">
      <dgm:prSet/>
      <dgm:spPr/>
      <dgm:t>
        <a:bodyPr/>
        <a:lstStyle/>
        <a:p>
          <a:pPr>
            <a:lnSpc>
              <a:spcPct val="100000"/>
            </a:lnSpc>
          </a:pPr>
          <a:r>
            <a:rPr lang="en-US"/>
            <a:t>The party was founded by key figures advocating for a more decentralized government and individual liberties.</a:t>
          </a:r>
        </a:p>
      </dgm:t>
    </dgm:pt>
    <dgm:pt modelId="{686E92F6-3C82-4B37-B06B-6FE000134C92}" type="parTrans" cxnId="{12226228-1C81-4FAA-9763-849B71CFCED8}">
      <dgm:prSet/>
      <dgm:spPr/>
      <dgm:t>
        <a:bodyPr/>
        <a:lstStyle/>
        <a:p>
          <a:endParaRPr lang="en-US"/>
        </a:p>
      </dgm:t>
    </dgm:pt>
    <dgm:pt modelId="{D4AE205A-1171-412B-8384-7B2EC0CE41D8}" type="sibTrans" cxnId="{12226228-1C81-4FAA-9763-849B71CFCED8}">
      <dgm:prSet/>
      <dgm:spPr/>
      <dgm:t>
        <a:bodyPr/>
        <a:lstStyle/>
        <a:p>
          <a:endParaRPr lang="en-US"/>
        </a:p>
      </dgm:t>
    </dgm:pt>
    <dgm:pt modelId="{FC2EEC93-04E2-4845-B186-20ABD66092E7}">
      <dgm:prSet/>
      <dgm:spPr/>
      <dgm:t>
        <a:bodyPr/>
        <a:lstStyle/>
        <a:p>
          <a:pPr>
            <a:lnSpc>
              <a:spcPct val="100000"/>
            </a:lnSpc>
            <a:defRPr b="1"/>
          </a:pPr>
          <a:r>
            <a:rPr lang="en-US"/>
            <a:t>Lasting Impact</a:t>
          </a:r>
        </a:p>
      </dgm:t>
    </dgm:pt>
    <dgm:pt modelId="{1E085DF8-A289-48AC-9A20-AB847C3068DF}" type="parTrans" cxnId="{8EFFD4C9-A9CE-413B-B1F0-BBFCE51F9419}">
      <dgm:prSet/>
      <dgm:spPr/>
      <dgm:t>
        <a:bodyPr/>
        <a:lstStyle/>
        <a:p>
          <a:endParaRPr lang="en-US"/>
        </a:p>
      </dgm:t>
    </dgm:pt>
    <dgm:pt modelId="{C582D1EB-BA9C-4C07-BE2F-852042745501}" type="sibTrans" cxnId="{8EFFD4C9-A9CE-413B-B1F0-BBFCE51F9419}">
      <dgm:prSet/>
      <dgm:spPr/>
      <dgm:t>
        <a:bodyPr/>
        <a:lstStyle/>
        <a:p>
          <a:endParaRPr lang="en-US"/>
        </a:p>
      </dgm:t>
    </dgm:pt>
    <dgm:pt modelId="{640FC66C-7EFE-4616-8629-A78795A8FF5F}">
      <dgm:prSet/>
      <dgm:spPr/>
      <dgm:t>
        <a:bodyPr/>
        <a:lstStyle/>
        <a:p>
          <a:pPr>
            <a:lnSpc>
              <a:spcPct val="100000"/>
            </a:lnSpc>
          </a:pPr>
          <a:r>
            <a:rPr lang="en-US"/>
            <a:t>The ideals and policies of the Democratic-Republican Party continue to resonate in modern American democracy.</a:t>
          </a:r>
        </a:p>
      </dgm:t>
    </dgm:pt>
    <dgm:pt modelId="{3BF373E7-7085-481B-8EEA-29343D7BCAAA}" type="parTrans" cxnId="{54D30B36-D329-415D-AA98-F5867D4F8243}">
      <dgm:prSet/>
      <dgm:spPr/>
      <dgm:t>
        <a:bodyPr/>
        <a:lstStyle/>
        <a:p>
          <a:endParaRPr lang="en-US"/>
        </a:p>
      </dgm:t>
    </dgm:pt>
    <dgm:pt modelId="{D2919753-C022-4EA4-8EDA-DFE7DC84D8A6}" type="sibTrans" cxnId="{54D30B36-D329-415D-AA98-F5867D4F8243}">
      <dgm:prSet/>
      <dgm:spPr/>
      <dgm:t>
        <a:bodyPr/>
        <a:lstStyle/>
        <a:p>
          <a:endParaRPr lang="en-US"/>
        </a:p>
      </dgm:t>
    </dgm:pt>
    <dgm:pt modelId="{024A349F-03CC-4B9E-AA38-4877ED19102D}" type="pres">
      <dgm:prSet presAssocID="{27AC482D-558B-4490-9352-875990A03AF2}" presName="Name0" presStyleCnt="0">
        <dgm:presLayoutVars>
          <dgm:dir/>
          <dgm:resizeHandles val="exact"/>
        </dgm:presLayoutVars>
      </dgm:prSet>
      <dgm:spPr/>
    </dgm:pt>
    <dgm:pt modelId="{11BD1247-3F80-445D-8621-65A1AE236B6E}" type="pres">
      <dgm:prSet presAssocID="{C1156F73-5146-4F4E-BADD-AA6CCFD2733F}" presName="compNode" presStyleCnt="0"/>
      <dgm:spPr/>
    </dgm:pt>
    <dgm:pt modelId="{1B05079E-3C83-4BEB-90D8-59B18682339B}" type="pres">
      <dgm:prSet presAssocID="{C1156F73-5146-4F4E-BADD-AA6CCFD2733F}" presName="pictRect" presStyleLbl="revTx" presStyleIdx="0" presStyleCnt="6">
        <dgm:presLayoutVars>
          <dgm:chMax val="0"/>
          <dgm:bulletEnabled/>
        </dgm:presLayoutVars>
      </dgm:prSet>
      <dgm:spPr/>
    </dgm:pt>
    <dgm:pt modelId="{56C7CA8C-8880-417B-86DC-0C62AE3F9084}" type="pres">
      <dgm:prSet presAssocID="{C1156F73-5146-4F4E-BADD-AA6CCFD2733F}" presName="textRect" presStyleLbl="revTx" presStyleIdx="1" presStyleCnt="6">
        <dgm:presLayoutVars>
          <dgm:bulletEnabled/>
        </dgm:presLayoutVars>
      </dgm:prSet>
      <dgm:spPr/>
    </dgm:pt>
    <dgm:pt modelId="{DE5B2955-7BD5-4EBF-8E7D-973EC8CCC6DE}" type="pres">
      <dgm:prSet presAssocID="{A1ED34D4-F2C6-4E16-9D6B-EB828A49898A}" presName="sibTrans" presStyleLbl="sibTrans2D1" presStyleIdx="0" presStyleCnt="0"/>
      <dgm:spPr/>
    </dgm:pt>
    <dgm:pt modelId="{577BFF98-582B-47BC-849D-2D3C6F7BE446}" type="pres">
      <dgm:prSet presAssocID="{A28BE10D-3F90-4DB9-95EB-E3042C36EE8C}" presName="compNode" presStyleCnt="0"/>
      <dgm:spPr/>
    </dgm:pt>
    <dgm:pt modelId="{29DE8705-85D5-43AE-AC5F-6EEE72581D40}" type="pres">
      <dgm:prSet presAssocID="{A28BE10D-3F90-4DB9-95EB-E3042C36EE8C}" presName="pictRect" presStyleLbl="revTx" presStyleIdx="2" presStyleCnt="6">
        <dgm:presLayoutVars>
          <dgm:chMax val="0"/>
          <dgm:bulletEnabled/>
        </dgm:presLayoutVars>
      </dgm:prSet>
      <dgm:spPr/>
    </dgm:pt>
    <dgm:pt modelId="{2A55294E-D02A-424F-BBD1-82736CFB110A}" type="pres">
      <dgm:prSet presAssocID="{A28BE10D-3F90-4DB9-95EB-E3042C36EE8C}" presName="textRect" presStyleLbl="revTx" presStyleIdx="3" presStyleCnt="6">
        <dgm:presLayoutVars>
          <dgm:bulletEnabled/>
        </dgm:presLayoutVars>
      </dgm:prSet>
      <dgm:spPr/>
    </dgm:pt>
    <dgm:pt modelId="{3EBC89F6-5802-4220-8FD6-E3A75B0869D9}" type="pres">
      <dgm:prSet presAssocID="{ACEB582E-9694-455C-895C-74317BB8A39F}" presName="sibTrans" presStyleLbl="sibTrans2D1" presStyleIdx="0" presStyleCnt="0"/>
      <dgm:spPr/>
    </dgm:pt>
    <dgm:pt modelId="{6DAFE05F-85E7-414D-B297-55293309B8DA}" type="pres">
      <dgm:prSet presAssocID="{FC2EEC93-04E2-4845-B186-20ABD66092E7}" presName="compNode" presStyleCnt="0"/>
      <dgm:spPr/>
    </dgm:pt>
    <dgm:pt modelId="{BFF47C2B-A14B-4604-B6DC-1005F3D43A7D}" type="pres">
      <dgm:prSet presAssocID="{FC2EEC93-04E2-4845-B186-20ABD66092E7}" presName="pictRect" presStyleLbl="revTx" presStyleIdx="4" presStyleCnt="6">
        <dgm:presLayoutVars>
          <dgm:chMax val="0"/>
          <dgm:bulletEnabled/>
        </dgm:presLayoutVars>
      </dgm:prSet>
      <dgm:spPr/>
    </dgm:pt>
    <dgm:pt modelId="{3BD03142-C72D-4A6D-BB47-302CFC75F0F4}" type="pres">
      <dgm:prSet presAssocID="{FC2EEC93-04E2-4845-B186-20ABD66092E7}" presName="textRect" presStyleLbl="revTx" presStyleIdx="5" presStyleCnt="6">
        <dgm:presLayoutVars>
          <dgm:bulletEnabled/>
        </dgm:presLayoutVars>
      </dgm:prSet>
      <dgm:spPr/>
    </dgm:pt>
  </dgm:ptLst>
  <dgm:cxnLst>
    <dgm:cxn modelId="{B9ED8012-70E5-4459-838C-B1EBADA5D5AE}" srcId="{27AC482D-558B-4490-9352-875990A03AF2}" destId="{C1156F73-5146-4F4E-BADD-AA6CCFD2733F}" srcOrd="0" destOrd="0" parTransId="{DA6E8F68-28DA-46C4-A4A4-0E55AEEE196E}" sibTransId="{A1ED34D4-F2C6-4E16-9D6B-EB828A49898A}"/>
    <dgm:cxn modelId="{F0921627-3770-4524-ADF2-91533572B901}" type="presOf" srcId="{A1ED34D4-F2C6-4E16-9D6B-EB828A49898A}" destId="{DE5B2955-7BD5-4EBF-8E7D-973EC8CCC6DE}" srcOrd="0" destOrd="0" presId="urn:microsoft.com/office/officeart/2024/3/layout/hArchList1"/>
    <dgm:cxn modelId="{12226228-1C81-4FAA-9763-849B71CFCED8}" srcId="{A28BE10D-3F90-4DB9-95EB-E3042C36EE8C}" destId="{56A09E55-9A37-46E1-84BC-8D12D072F67A}" srcOrd="0" destOrd="0" parTransId="{686E92F6-3C82-4B37-B06B-6FE000134C92}" sibTransId="{D4AE205A-1171-412B-8384-7B2EC0CE41D8}"/>
    <dgm:cxn modelId="{672EC529-2D6D-4762-BDB0-34631EEF4CB5}" type="presOf" srcId="{96059C4C-D5AC-41A5-AF68-48A285AFB2BA}" destId="{56C7CA8C-8880-417B-86DC-0C62AE3F9084}" srcOrd="0" destOrd="0" presId="urn:microsoft.com/office/officeart/2024/3/layout/hArchList1"/>
    <dgm:cxn modelId="{54D30B36-D329-415D-AA98-F5867D4F8243}" srcId="{FC2EEC93-04E2-4845-B186-20ABD66092E7}" destId="{640FC66C-7EFE-4616-8629-A78795A8FF5F}" srcOrd="0" destOrd="0" parTransId="{3BF373E7-7085-481B-8EEA-29343D7BCAAA}" sibTransId="{D2919753-C022-4EA4-8EDA-DFE7DC84D8A6}"/>
    <dgm:cxn modelId="{29709242-0F2E-4313-AB69-FC281A8FC5DE}" srcId="{27AC482D-558B-4490-9352-875990A03AF2}" destId="{A28BE10D-3F90-4DB9-95EB-E3042C36EE8C}" srcOrd="1" destOrd="0" parTransId="{A03414D2-3F4E-4E8B-8057-8FEFB8CE3FC4}" sibTransId="{ACEB582E-9694-455C-895C-74317BB8A39F}"/>
    <dgm:cxn modelId="{25408543-426E-4C29-BA2F-C189171417D1}" type="presOf" srcId="{C1156F73-5146-4F4E-BADD-AA6CCFD2733F}" destId="{1B05079E-3C83-4BEB-90D8-59B18682339B}" srcOrd="0" destOrd="0" presId="urn:microsoft.com/office/officeart/2024/3/layout/hArchList1"/>
    <dgm:cxn modelId="{F1D4D24A-ECBB-4174-B4AF-D8CE48C01728}" type="presOf" srcId="{640FC66C-7EFE-4616-8629-A78795A8FF5F}" destId="{3BD03142-C72D-4A6D-BB47-302CFC75F0F4}" srcOrd="0" destOrd="0" presId="urn:microsoft.com/office/officeart/2024/3/layout/hArchList1"/>
    <dgm:cxn modelId="{5E72B576-F3CB-46A3-A037-C57D0463CDD1}" type="presOf" srcId="{A28BE10D-3F90-4DB9-95EB-E3042C36EE8C}" destId="{29DE8705-85D5-43AE-AC5F-6EEE72581D40}" srcOrd="0" destOrd="0" presId="urn:microsoft.com/office/officeart/2024/3/layout/hArchList1"/>
    <dgm:cxn modelId="{8C3FA27E-992A-4528-A18A-1AE0ED185C59}" type="presOf" srcId="{56A09E55-9A37-46E1-84BC-8D12D072F67A}" destId="{2A55294E-D02A-424F-BBD1-82736CFB110A}" srcOrd="0" destOrd="0" presId="urn:microsoft.com/office/officeart/2024/3/layout/hArchList1"/>
    <dgm:cxn modelId="{1F767B82-B9AF-401A-AFDD-121DE98428EE}" type="presOf" srcId="{ACEB582E-9694-455C-895C-74317BB8A39F}" destId="{3EBC89F6-5802-4220-8FD6-E3A75B0869D9}" srcOrd="0" destOrd="0" presId="urn:microsoft.com/office/officeart/2024/3/layout/hArchList1"/>
    <dgm:cxn modelId="{90BC5C89-4101-44A0-B4B1-0E2409E00056}" srcId="{C1156F73-5146-4F4E-BADD-AA6CCFD2733F}" destId="{96059C4C-D5AC-41A5-AF68-48A285AFB2BA}" srcOrd="0" destOrd="0" parTransId="{38DF0663-FE28-41DF-A58E-806D68015BDF}" sibTransId="{68A57C90-A2F5-40E2-A441-7D31DC8477E5}"/>
    <dgm:cxn modelId="{56BC0991-E453-40A3-8626-A5A5B4094A27}" type="presOf" srcId="{27AC482D-558B-4490-9352-875990A03AF2}" destId="{024A349F-03CC-4B9E-AA38-4877ED19102D}" srcOrd="0" destOrd="0" presId="urn:microsoft.com/office/officeart/2024/3/layout/hArchList1"/>
    <dgm:cxn modelId="{A6D78AB0-1D52-4F45-87BB-0DA37267AE9A}" type="presOf" srcId="{FC2EEC93-04E2-4845-B186-20ABD66092E7}" destId="{BFF47C2B-A14B-4604-B6DC-1005F3D43A7D}" srcOrd="0" destOrd="0" presId="urn:microsoft.com/office/officeart/2024/3/layout/hArchList1"/>
    <dgm:cxn modelId="{8EFFD4C9-A9CE-413B-B1F0-BBFCE51F9419}" srcId="{27AC482D-558B-4490-9352-875990A03AF2}" destId="{FC2EEC93-04E2-4845-B186-20ABD66092E7}" srcOrd="2" destOrd="0" parTransId="{1E085DF8-A289-48AC-9A20-AB847C3068DF}" sibTransId="{C582D1EB-BA9C-4C07-BE2F-852042745501}"/>
    <dgm:cxn modelId="{E2C18D26-48FD-43AD-A91A-E9B4E28B205C}" type="presParOf" srcId="{024A349F-03CC-4B9E-AA38-4877ED19102D}" destId="{11BD1247-3F80-445D-8621-65A1AE236B6E}" srcOrd="0" destOrd="0" presId="urn:microsoft.com/office/officeart/2024/3/layout/hArchList1"/>
    <dgm:cxn modelId="{52680063-2DB8-48AB-A29A-345DAF911DCC}" type="presParOf" srcId="{11BD1247-3F80-445D-8621-65A1AE236B6E}" destId="{1B05079E-3C83-4BEB-90D8-59B18682339B}" srcOrd="0" destOrd="0" presId="urn:microsoft.com/office/officeart/2024/3/layout/hArchList1"/>
    <dgm:cxn modelId="{0C0FA6AD-A8E8-425C-BDE7-57A299C974C4}" type="presParOf" srcId="{11BD1247-3F80-445D-8621-65A1AE236B6E}" destId="{56C7CA8C-8880-417B-86DC-0C62AE3F9084}" srcOrd="1" destOrd="0" presId="urn:microsoft.com/office/officeart/2024/3/layout/hArchList1"/>
    <dgm:cxn modelId="{A7DD0550-540A-48C6-8E45-D66778A6AC0D}" type="presParOf" srcId="{024A349F-03CC-4B9E-AA38-4877ED19102D}" destId="{DE5B2955-7BD5-4EBF-8E7D-973EC8CCC6DE}" srcOrd="1" destOrd="0" presId="urn:microsoft.com/office/officeart/2024/3/layout/hArchList1"/>
    <dgm:cxn modelId="{2C170343-9E9A-49A7-AAA1-55D9C9D10CAA}" type="presParOf" srcId="{024A349F-03CC-4B9E-AA38-4877ED19102D}" destId="{577BFF98-582B-47BC-849D-2D3C6F7BE446}" srcOrd="2" destOrd="0" presId="urn:microsoft.com/office/officeart/2024/3/layout/hArchList1"/>
    <dgm:cxn modelId="{D379BB31-A0B2-4CBF-84DA-19A56072B353}" type="presParOf" srcId="{577BFF98-582B-47BC-849D-2D3C6F7BE446}" destId="{29DE8705-85D5-43AE-AC5F-6EEE72581D40}" srcOrd="0" destOrd="0" presId="urn:microsoft.com/office/officeart/2024/3/layout/hArchList1"/>
    <dgm:cxn modelId="{6FD16768-ECD4-4A03-B44A-D14C00B0531E}" type="presParOf" srcId="{577BFF98-582B-47BC-849D-2D3C6F7BE446}" destId="{2A55294E-D02A-424F-BBD1-82736CFB110A}" srcOrd="1" destOrd="0" presId="urn:microsoft.com/office/officeart/2024/3/layout/hArchList1"/>
    <dgm:cxn modelId="{47F790B8-2A98-4649-ABE0-9CBDA08BB657}" type="presParOf" srcId="{024A349F-03CC-4B9E-AA38-4877ED19102D}" destId="{3EBC89F6-5802-4220-8FD6-E3A75B0869D9}" srcOrd="3" destOrd="0" presId="urn:microsoft.com/office/officeart/2024/3/layout/hArchList1"/>
    <dgm:cxn modelId="{A1C67A4E-364E-4B6B-B410-C8D4A1FF02F3}" type="presParOf" srcId="{024A349F-03CC-4B9E-AA38-4877ED19102D}" destId="{6DAFE05F-85E7-414D-B297-55293309B8DA}" srcOrd="4" destOrd="0" presId="urn:microsoft.com/office/officeart/2024/3/layout/hArchList1"/>
    <dgm:cxn modelId="{4BBBC740-6750-4F01-8645-6E7CF61FFDE1}" type="presParOf" srcId="{6DAFE05F-85E7-414D-B297-55293309B8DA}" destId="{BFF47C2B-A14B-4604-B6DC-1005F3D43A7D}" srcOrd="0" destOrd="0" presId="urn:microsoft.com/office/officeart/2024/3/layout/hArchList1"/>
    <dgm:cxn modelId="{53F3D2F1-F716-4FCE-9F1D-5C066DEFD295}" type="presParOf" srcId="{6DAFE05F-85E7-414D-B297-55293309B8DA}" destId="{3BD03142-C72D-4A6D-BB47-302CFC75F0F4}"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079E-3C83-4BEB-90D8-59B18682339B}">
      <dsp:nvSpPr>
        <dsp:cNvPr id="0" name=""/>
        <dsp:cNvSpPr/>
      </dsp:nvSpPr>
      <dsp:spPr>
        <a:xfrm>
          <a:off x="0" y="0"/>
          <a:ext cx="3047999" cy="336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Political Influence</a:t>
          </a:r>
        </a:p>
      </dsp:txBody>
      <dsp:txXfrm>
        <a:off x="0" y="0"/>
        <a:ext cx="3047999" cy="336696"/>
      </dsp:txXfrm>
    </dsp:sp>
    <dsp:sp modelId="{56C7CA8C-8880-417B-86DC-0C62AE3F9084}">
      <dsp:nvSpPr>
        <dsp:cNvPr id="0" name=""/>
        <dsp:cNvSpPr/>
      </dsp:nvSpPr>
      <dsp:spPr>
        <a:xfrm>
          <a:off x="0" y="336696"/>
          <a:ext cx="3047999" cy="3030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Democratic-Republican Party played a crucial role in shaping the early political framework of the United States.</a:t>
          </a:r>
        </a:p>
      </dsp:txBody>
      <dsp:txXfrm>
        <a:off x="0" y="336696"/>
        <a:ext cx="3047999" cy="3030264"/>
      </dsp:txXfrm>
    </dsp:sp>
    <dsp:sp modelId="{29DE8705-85D5-43AE-AC5F-6EEE72581D40}">
      <dsp:nvSpPr>
        <dsp:cNvPr id="0" name=""/>
        <dsp:cNvSpPr/>
      </dsp:nvSpPr>
      <dsp:spPr>
        <a:xfrm>
          <a:off x="3352799" y="0"/>
          <a:ext cx="3047999" cy="336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Founders and Principles</a:t>
          </a:r>
        </a:p>
      </dsp:txBody>
      <dsp:txXfrm>
        <a:off x="3352799" y="0"/>
        <a:ext cx="3047999" cy="336696"/>
      </dsp:txXfrm>
    </dsp:sp>
    <dsp:sp modelId="{2A55294E-D02A-424F-BBD1-82736CFB110A}">
      <dsp:nvSpPr>
        <dsp:cNvPr id="0" name=""/>
        <dsp:cNvSpPr/>
      </dsp:nvSpPr>
      <dsp:spPr>
        <a:xfrm>
          <a:off x="3352799" y="336696"/>
          <a:ext cx="3047999" cy="3030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party was founded by key figures advocating for a more decentralized government and individual liberties.</a:t>
          </a:r>
        </a:p>
      </dsp:txBody>
      <dsp:txXfrm>
        <a:off x="3352799" y="336696"/>
        <a:ext cx="3047999" cy="3030264"/>
      </dsp:txXfrm>
    </dsp:sp>
    <dsp:sp modelId="{BFF47C2B-A14B-4604-B6DC-1005F3D43A7D}">
      <dsp:nvSpPr>
        <dsp:cNvPr id="0" name=""/>
        <dsp:cNvSpPr/>
      </dsp:nvSpPr>
      <dsp:spPr>
        <a:xfrm>
          <a:off x="6705599" y="0"/>
          <a:ext cx="3047999" cy="336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Lasting Impact</a:t>
          </a:r>
        </a:p>
      </dsp:txBody>
      <dsp:txXfrm>
        <a:off x="6705599" y="0"/>
        <a:ext cx="3047999" cy="336696"/>
      </dsp:txXfrm>
    </dsp:sp>
    <dsp:sp modelId="{3BD03142-C72D-4A6D-BB47-302CFC75F0F4}">
      <dsp:nvSpPr>
        <dsp:cNvPr id="0" name=""/>
        <dsp:cNvSpPr/>
      </dsp:nvSpPr>
      <dsp:spPr>
        <a:xfrm>
          <a:off x="6705599" y="336696"/>
          <a:ext cx="3047999" cy="3030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ideals and policies of the Democratic-Republican Party continue to resonate in modern American democracy.</a:t>
          </a:r>
        </a:p>
      </dsp:txBody>
      <dsp:txXfrm>
        <a:off x="6705599" y="336696"/>
        <a:ext cx="3047999" cy="3030264"/>
      </dsp:txXfrm>
    </dsp:sp>
  </dsp:spTree>
</dsp:drawing>
</file>

<file path=ppt/diagrams/layout1.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4D2272-D660-A337-AEF3-BE066BD545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1FE5A70-71C2-F335-270C-B94537340C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C5A369-CA0E-4FC6-90EE-5FA969A08EF8}" type="datetimeFigureOut">
              <a:rPr lang="en-US" smtClean="0"/>
              <a:t>6/12/2025</a:t>
            </a:fld>
            <a:endParaRPr lang="en-US" dirty="0"/>
          </a:p>
        </p:txBody>
      </p:sp>
      <p:sp>
        <p:nvSpPr>
          <p:cNvPr id="4" name="Footer Placeholder 3">
            <a:extLst>
              <a:ext uri="{FF2B5EF4-FFF2-40B4-BE49-F238E27FC236}">
                <a16:creationId xmlns:a16="http://schemas.microsoft.com/office/drawing/2014/main" id="{D91E1B03-0F86-16E7-11BE-81F9F4CD66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C4524B8-3914-99B2-2620-0F2A88D335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9210F9-8331-407C-A034-F95DCB303EBC}" type="slidenum">
              <a:rPr lang="en-US" smtClean="0"/>
              <a:t>‹#›</a:t>
            </a:fld>
            <a:endParaRPr lang="en-US" dirty="0"/>
          </a:p>
        </p:txBody>
      </p:sp>
    </p:spTree>
    <p:extLst>
      <p:ext uri="{BB962C8B-B14F-4D97-AF65-F5344CB8AC3E}">
        <p14:creationId xmlns:p14="http://schemas.microsoft.com/office/powerpoint/2010/main" val="931005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AB06A-EEDC-421C-B5A0-5E9E5241A8E5}" type="datetimeFigureOut">
              <a:rPr lang="en-US" smtClean="0"/>
              <a:t>6/12/2025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F9438-3EEF-4192-9815-F6F44770AEF7}" type="slidenum">
              <a:rPr lang="en-US" smtClean="0"/>
              <a:t>‹#›</a:t>
            </a:fld>
            <a:endParaRPr lang="en-US" dirty="0"/>
          </a:p>
        </p:txBody>
      </p:sp>
    </p:spTree>
    <p:extLst>
      <p:ext uri="{BB962C8B-B14F-4D97-AF65-F5344CB8AC3E}">
        <p14:creationId xmlns:p14="http://schemas.microsoft.com/office/powerpoint/2010/main" val="26522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AI-generated content may be incorrect.
---
This presentation covers the history and significance of the Democratic-Republican Party, one of the first political parties in the United States. We will explore its origins, prominent founders, notable presidents, vice presidents, and its lasting impact on American political thought.
</a:t>
            </a:r>
          </a:p>
        </p:txBody>
      </p:sp>
      <p:sp>
        <p:nvSpPr>
          <p:cNvPr id="4" name="Slide Number Placeholder 3"/>
          <p:cNvSpPr>
            <a:spLocks noGrp="1"/>
          </p:cNvSpPr>
          <p:nvPr>
            <p:ph type="sldNum" sz="quarter" idx="5"/>
          </p:nvPr>
        </p:nvSpPr>
        <p:spPr/>
        <p:txBody>
          <a:bodyPr/>
          <a:lstStyle/>
          <a:p>
            <a:fld id="{32BF9438-3EEF-4192-9815-F6F44770AEF7}" type="slidenum">
              <a:rPr lang="en-US" smtClean="0"/>
              <a:t>1</a:t>
            </a:fld>
            <a:endParaRPr lang="en-US" dirty="0"/>
          </a:p>
        </p:txBody>
      </p:sp>
    </p:spTree>
    <p:extLst>
      <p:ext uri="{BB962C8B-B14F-4D97-AF65-F5344CB8AC3E}">
        <p14:creationId xmlns:p14="http://schemas.microsoft.com/office/powerpoint/2010/main" val="2540087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Jefferson and Madison, several other leaders and supporters contributed to the party's formation. Figures such as Albert Gallatin and John Dickinson helped advance the party's agenda.</a:t>
            </a:r>
          </a:p>
        </p:txBody>
      </p:sp>
      <p:sp>
        <p:nvSpPr>
          <p:cNvPr id="4" name="Slide Number Placeholder 3"/>
          <p:cNvSpPr>
            <a:spLocks noGrp="1"/>
          </p:cNvSpPr>
          <p:nvPr>
            <p:ph type="sldNum" sz="quarter" idx="5"/>
          </p:nvPr>
        </p:nvSpPr>
        <p:spPr/>
        <p:txBody>
          <a:bodyPr/>
          <a:lstStyle/>
          <a:p>
            <a:fld id="{32BF9438-3EEF-4192-9815-F6F44770AEF7}" type="slidenum">
              <a:rPr lang="en-US" smtClean="0"/>
              <a:t>10</a:t>
            </a:fld>
            <a:endParaRPr lang="en-US" dirty="0"/>
          </a:p>
        </p:txBody>
      </p:sp>
    </p:spTree>
    <p:extLst>
      <p:ext uri="{BB962C8B-B14F-4D97-AF65-F5344CB8AC3E}">
        <p14:creationId xmlns:p14="http://schemas.microsoft.com/office/powerpoint/2010/main" val="412199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Democratic-Republican Party produced several influential U.S. Presidents who shaped the early years of the nation. Their leadership had a profound impact on American governance.</a:t>
            </a:r>
          </a:p>
        </p:txBody>
      </p:sp>
      <p:sp>
        <p:nvSpPr>
          <p:cNvPr id="4" name="Slide Number Placeholder 3"/>
          <p:cNvSpPr>
            <a:spLocks noGrp="1"/>
          </p:cNvSpPr>
          <p:nvPr>
            <p:ph type="sldNum" sz="quarter" idx="5"/>
          </p:nvPr>
        </p:nvSpPr>
        <p:spPr/>
        <p:txBody>
          <a:bodyPr/>
          <a:lstStyle/>
          <a:p>
            <a:fld id="{32BF9438-3EEF-4192-9815-F6F44770AEF7}" type="slidenum">
              <a:rPr lang="en-US" smtClean="0"/>
              <a:t>11</a:t>
            </a:fld>
            <a:endParaRPr lang="en-US" dirty="0"/>
          </a:p>
        </p:txBody>
      </p:sp>
    </p:spTree>
    <p:extLst>
      <p:ext uri="{BB962C8B-B14F-4D97-AF65-F5344CB8AC3E}">
        <p14:creationId xmlns:p14="http://schemas.microsoft.com/office/powerpoint/2010/main" val="1565423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Jefferson's presidency marked significant developments, including the Louisiana Purchase and the establishment of the Lewis and Clark Expedition, which expanded U.S. territory and influence.</a:t>
            </a:r>
          </a:p>
        </p:txBody>
      </p:sp>
      <p:sp>
        <p:nvSpPr>
          <p:cNvPr id="4" name="Slide Number Placeholder 3"/>
          <p:cNvSpPr>
            <a:spLocks noGrp="1"/>
          </p:cNvSpPr>
          <p:nvPr>
            <p:ph type="sldNum" sz="quarter" idx="5"/>
          </p:nvPr>
        </p:nvSpPr>
        <p:spPr/>
        <p:txBody>
          <a:bodyPr/>
          <a:lstStyle/>
          <a:p>
            <a:fld id="{32BF9438-3EEF-4192-9815-F6F44770AEF7}" type="slidenum">
              <a:rPr lang="en-US" smtClean="0"/>
              <a:t>12</a:t>
            </a:fld>
            <a:endParaRPr lang="en-US" dirty="0"/>
          </a:p>
        </p:txBody>
      </p:sp>
    </p:spTree>
    <p:extLst>
      <p:ext uri="{BB962C8B-B14F-4D97-AF65-F5344CB8AC3E}">
        <p14:creationId xmlns:p14="http://schemas.microsoft.com/office/powerpoint/2010/main" val="1902454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Madison's presidency was characterized by the War of 1812, a conflict that tested the resilience of the young nation and emphasized the party's focus on national sovereignty and defense.</a:t>
            </a:r>
          </a:p>
        </p:txBody>
      </p:sp>
      <p:sp>
        <p:nvSpPr>
          <p:cNvPr id="4" name="Slide Number Placeholder 3"/>
          <p:cNvSpPr>
            <a:spLocks noGrp="1"/>
          </p:cNvSpPr>
          <p:nvPr>
            <p:ph type="sldNum" sz="quarter" idx="5"/>
          </p:nvPr>
        </p:nvSpPr>
        <p:spPr/>
        <p:txBody>
          <a:bodyPr/>
          <a:lstStyle/>
          <a:p>
            <a:fld id="{32BF9438-3EEF-4192-9815-F6F44770AEF7}" type="slidenum">
              <a:rPr lang="en-US" smtClean="0"/>
              <a:t>13</a:t>
            </a:fld>
            <a:endParaRPr lang="en-US" dirty="0"/>
          </a:p>
        </p:txBody>
      </p:sp>
    </p:spTree>
    <p:extLst>
      <p:ext uri="{BB962C8B-B14F-4D97-AF65-F5344CB8AC3E}">
        <p14:creationId xmlns:p14="http://schemas.microsoft.com/office/powerpoint/2010/main" val="1121485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Monroe's presidency is best known for the Monroe Doctrine, which asserted American influence in the Western Hemisphere and warned European powers against further colonization.</a:t>
            </a:r>
          </a:p>
        </p:txBody>
      </p:sp>
      <p:sp>
        <p:nvSpPr>
          <p:cNvPr id="4" name="Slide Number Placeholder 3"/>
          <p:cNvSpPr>
            <a:spLocks noGrp="1"/>
          </p:cNvSpPr>
          <p:nvPr>
            <p:ph type="sldNum" sz="quarter" idx="5"/>
          </p:nvPr>
        </p:nvSpPr>
        <p:spPr/>
        <p:txBody>
          <a:bodyPr/>
          <a:lstStyle/>
          <a:p>
            <a:fld id="{32BF9438-3EEF-4192-9815-F6F44770AEF7}" type="slidenum">
              <a:rPr lang="en-US" smtClean="0"/>
              <a:t>14</a:t>
            </a:fld>
            <a:endParaRPr lang="en-US" dirty="0"/>
          </a:p>
        </p:txBody>
      </p:sp>
    </p:spTree>
    <p:extLst>
      <p:ext uri="{BB962C8B-B14F-4D97-AF65-F5344CB8AC3E}">
        <p14:creationId xmlns:p14="http://schemas.microsoft.com/office/powerpoint/2010/main" val="3903260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Democratic-Republican Party also provided several Vice Presidents who played crucial roles in the administration and governance of the early republic.</a:t>
            </a:r>
          </a:p>
        </p:txBody>
      </p:sp>
      <p:sp>
        <p:nvSpPr>
          <p:cNvPr id="4" name="Slide Number Placeholder 3"/>
          <p:cNvSpPr>
            <a:spLocks noGrp="1"/>
          </p:cNvSpPr>
          <p:nvPr>
            <p:ph type="sldNum" sz="quarter" idx="5"/>
          </p:nvPr>
        </p:nvSpPr>
        <p:spPr/>
        <p:txBody>
          <a:bodyPr/>
          <a:lstStyle/>
          <a:p>
            <a:fld id="{32BF9438-3EEF-4192-9815-F6F44770AEF7}" type="slidenum">
              <a:rPr lang="en-US" smtClean="0"/>
              <a:t>15</a:t>
            </a:fld>
            <a:endParaRPr lang="en-US" dirty="0"/>
          </a:p>
        </p:txBody>
      </p:sp>
    </p:spTree>
    <p:extLst>
      <p:ext uri="{BB962C8B-B14F-4D97-AF65-F5344CB8AC3E}">
        <p14:creationId xmlns:p14="http://schemas.microsoft.com/office/powerpoint/2010/main" val="2465166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Aaron Burr served as Vice President under Thomas Jefferson. His controversial political career included the infamous duel with Alexander Hamilton, which ultimately ended his political aspirations.</a:t>
            </a:r>
          </a:p>
        </p:txBody>
      </p:sp>
      <p:sp>
        <p:nvSpPr>
          <p:cNvPr id="4" name="Slide Number Placeholder 3"/>
          <p:cNvSpPr>
            <a:spLocks noGrp="1"/>
          </p:cNvSpPr>
          <p:nvPr>
            <p:ph type="sldNum" sz="quarter" idx="5"/>
          </p:nvPr>
        </p:nvSpPr>
        <p:spPr/>
        <p:txBody>
          <a:bodyPr/>
          <a:lstStyle/>
          <a:p>
            <a:fld id="{32BF9438-3EEF-4192-9815-F6F44770AEF7}" type="slidenum">
              <a:rPr lang="en-US" smtClean="0"/>
              <a:t>16</a:t>
            </a:fld>
            <a:endParaRPr lang="en-US" dirty="0"/>
          </a:p>
        </p:txBody>
      </p:sp>
    </p:spTree>
    <p:extLst>
      <p:ext uri="{BB962C8B-B14F-4D97-AF65-F5344CB8AC3E}">
        <p14:creationId xmlns:p14="http://schemas.microsoft.com/office/powerpoint/2010/main" val="1526029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George Clinton was Vice President under both Jefferson and Madison, known for his strong support of states' rights and opposition to Federalist policies.</a:t>
            </a:r>
          </a:p>
        </p:txBody>
      </p:sp>
      <p:sp>
        <p:nvSpPr>
          <p:cNvPr id="4" name="Slide Number Placeholder 3"/>
          <p:cNvSpPr>
            <a:spLocks noGrp="1"/>
          </p:cNvSpPr>
          <p:nvPr>
            <p:ph type="sldNum" sz="quarter" idx="5"/>
          </p:nvPr>
        </p:nvSpPr>
        <p:spPr/>
        <p:txBody>
          <a:bodyPr/>
          <a:lstStyle/>
          <a:p>
            <a:fld id="{32BF9438-3EEF-4192-9815-F6F44770AEF7}" type="slidenum">
              <a:rPr lang="en-US" smtClean="0"/>
              <a:t>17</a:t>
            </a:fld>
            <a:endParaRPr lang="en-US" dirty="0"/>
          </a:p>
        </p:txBody>
      </p:sp>
    </p:spTree>
    <p:extLst>
      <p:ext uri="{BB962C8B-B14F-4D97-AF65-F5344CB8AC3E}">
        <p14:creationId xmlns:p14="http://schemas.microsoft.com/office/powerpoint/2010/main" val="3325748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Elbridge Gerry served as Vice President during Madison's administration, notable for his role in the founding of the Democratic-Republican Party and his contributions to the early republic.</a:t>
            </a:r>
          </a:p>
        </p:txBody>
      </p:sp>
      <p:sp>
        <p:nvSpPr>
          <p:cNvPr id="4" name="Slide Number Placeholder 3"/>
          <p:cNvSpPr>
            <a:spLocks noGrp="1"/>
          </p:cNvSpPr>
          <p:nvPr>
            <p:ph type="sldNum" sz="quarter" idx="5"/>
          </p:nvPr>
        </p:nvSpPr>
        <p:spPr/>
        <p:txBody>
          <a:bodyPr/>
          <a:lstStyle/>
          <a:p>
            <a:fld id="{32BF9438-3EEF-4192-9815-F6F44770AEF7}" type="slidenum">
              <a:rPr lang="en-US" smtClean="0"/>
              <a:t>18</a:t>
            </a:fld>
            <a:endParaRPr lang="en-US" dirty="0"/>
          </a:p>
        </p:txBody>
      </p:sp>
    </p:spTree>
    <p:extLst>
      <p:ext uri="{BB962C8B-B14F-4D97-AF65-F5344CB8AC3E}">
        <p14:creationId xmlns:p14="http://schemas.microsoft.com/office/powerpoint/2010/main" val="852242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Democratic-Republican Party played a crucial role in shaping early American governance and political discourse. Its principles and leaders influenced subsequent political movements.</a:t>
            </a:r>
          </a:p>
        </p:txBody>
      </p:sp>
      <p:sp>
        <p:nvSpPr>
          <p:cNvPr id="4" name="Slide Number Placeholder 3"/>
          <p:cNvSpPr>
            <a:spLocks noGrp="1"/>
          </p:cNvSpPr>
          <p:nvPr>
            <p:ph type="sldNum" sz="quarter" idx="5"/>
          </p:nvPr>
        </p:nvSpPr>
        <p:spPr/>
        <p:txBody>
          <a:bodyPr/>
          <a:lstStyle/>
          <a:p>
            <a:fld id="{32BF9438-3EEF-4192-9815-F6F44770AEF7}" type="slidenum">
              <a:rPr lang="en-US" smtClean="0"/>
              <a:t>19</a:t>
            </a:fld>
            <a:endParaRPr lang="en-US" dirty="0"/>
          </a:p>
        </p:txBody>
      </p:sp>
    </p:spTree>
    <p:extLst>
      <p:ext uri="{BB962C8B-B14F-4D97-AF65-F5344CB8AC3E}">
        <p14:creationId xmlns:p14="http://schemas.microsoft.com/office/powerpoint/2010/main" val="1601113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begin by examining the origins and formation of the Democratic-Republican Party, discussing the historical context and its founding principles. Next, we will highlight the prominent figures who played crucial roles in its establishment. Following that, we will look at the U.S. Presidents and Vice Presidents from this party. Finally, we will analyze the party's legacy and its influence on American politics.</a:t>
            </a:r>
          </a:p>
        </p:txBody>
      </p:sp>
      <p:sp>
        <p:nvSpPr>
          <p:cNvPr id="4" name="Slide Number Placeholder 3"/>
          <p:cNvSpPr>
            <a:spLocks noGrp="1"/>
          </p:cNvSpPr>
          <p:nvPr>
            <p:ph type="sldNum" sz="quarter" idx="5"/>
          </p:nvPr>
        </p:nvSpPr>
        <p:spPr/>
        <p:txBody>
          <a:bodyPr/>
          <a:lstStyle/>
          <a:p>
            <a:fld id="{32BF9438-3EEF-4192-9815-F6F44770AEF7}" type="slidenum">
              <a:rPr lang="en-US" smtClean="0"/>
              <a:t>2</a:t>
            </a:fld>
            <a:endParaRPr lang="en-US" dirty="0"/>
          </a:p>
        </p:txBody>
      </p:sp>
    </p:spTree>
    <p:extLst>
      <p:ext uri="{BB962C8B-B14F-4D97-AF65-F5344CB8AC3E}">
        <p14:creationId xmlns:p14="http://schemas.microsoft.com/office/powerpoint/2010/main" val="243936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party's emphasis on individual liberties, states' rights, and agrarianism contributed significantly to American political thought and the development of a two-party system.</a:t>
            </a:r>
          </a:p>
        </p:txBody>
      </p:sp>
      <p:sp>
        <p:nvSpPr>
          <p:cNvPr id="4" name="Slide Number Placeholder 3"/>
          <p:cNvSpPr>
            <a:spLocks noGrp="1"/>
          </p:cNvSpPr>
          <p:nvPr>
            <p:ph type="sldNum" sz="quarter" idx="5"/>
          </p:nvPr>
        </p:nvSpPr>
        <p:spPr/>
        <p:txBody>
          <a:bodyPr/>
          <a:lstStyle/>
          <a:p>
            <a:fld id="{32BF9438-3EEF-4192-9815-F6F44770AEF7}" type="slidenum">
              <a:rPr lang="en-US" smtClean="0"/>
              <a:t>20</a:t>
            </a:fld>
            <a:endParaRPr lang="en-US" dirty="0"/>
          </a:p>
        </p:txBody>
      </p:sp>
    </p:spTree>
    <p:extLst>
      <p:ext uri="{BB962C8B-B14F-4D97-AF65-F5344CB8AC3E}">
        <p14:creationId xmlns:p14="http://schemas.microsoft.com/office/powerpoint/2010/main" val="3867447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Democratic-Republican Party laid the foundation for future political parties, including the Democratic Party, by promoting key issues that resonate in contemporary politics.</a:t>
            </a:r>
          </a:p>
        </p:txBody>
      </p:sp>
      <p:sp>
        <p:nvSpPr>
          <p:cNvPr id="4" name="Slide Number Placeholder 3"/>
          <p:cNvSpPr>
            <a:spLocks noGrp="1"/>
          </p:cNvSpPr>
          <p:nvPr>
            <p:ph type="sldNum" sz="quarter" idx="5"/>
          </p:nvPr>
        </p:nvSpPr>
        <p:spPr/>
        <p:txBody>
          <a:bodyPr/>
          <a:lstStyle/>
          <a:p>
            <a:fld id="{32BF9438-3EEF-4192-9815-F6F44770AEF7}" type="slidenum">
              <a:rPr lang="en-US" smtClean="0"/>
              <a:t>21</a:t>
            </a:fld>
            <a:endParaRPr lang="en-US" dirty="0"/>
          </a:p>
        </p:txBody>
      </p:sp>
    </p:spTree>
    <p:extLst>
      <p:ext uri="{BB962C8B-B14F-4D97-AF65-F5344CB8AC3E}">
        <p14:creationId xmlns:p14="http://schemas.microsoft.com/office/powerpoint/2010/main" val="1379314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Democratic-Republican Party gradually dissolved after the War of 1812, leading to the emergence of new political factions. Nevertheless, its legacy continues to shape American political discourse.</a:t>
            </a:r>
          </a:p>
        </p:txBody>
      </p:sp>
      <p:sp>
        <p:nvSpPr>
          <p:cNvPr id="4" name="Slide Number Placeholder 3"/>
          <p:cNvSpPr>
            <a:spLocks noGrp="1"/>
          </p:cNvSpPr>
          <p:nvPr>
            <p:ph type="sldNum" sz="quarter" idx="5"/>
          </p:nvPr>
        </p:nvSpPr>
        <p:spPr/>
        <p:txBody>
          <a:bodyPr/>
          <a:lstStyle/>
          <a:p>
            <a:fld id="{32BF9438-3EEF-4192-9815-F6F44770AEF7}" type="slidenum">
              <a:rPr lang="en-US" smtClean="0"/>
              <a:t>22</a:t>
            </a:fld>
            <a:endParaRPr lang="en-US" dirty="0"/>
          </a:p>
        </p:txBody>
      </p:sp>
    </p:spTree>
    <p:extLst>
      <p:ext uri="{BB962C8B-B14F-4D97-AF65-F5344CB8AC3E}">
        <p14:creationId xmlns:p14="http://schemas.microsoft.com/office/powerpoint/2010/main" val="3243365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Democratic-Republican Party was instrumental in the early political landscape of the United States. Its founders, principles, and lasting impact continue to influence American democracy today.</a:t>
            </a:r>
          </a:p>
        </p:txBody>
      </p:sp>
      <p:sp>
        <p:nvSpPr>
          <p:cNvPr id="4" name="Slide Number Placeholder 3"/>
          <p:cNvSpPr>
            <a:spLocks noGrp="1"/>
          </p:cNvSpPr>
          <p:nvPr>
            <p:ph type="sldNum" sz="quarter" idx="5"/>
          </p:nvPr>
        </p:nvSpPr>
        <p:spPr/>
        <p:txBody>
          <a:bodyPr/>
          <a:lstStyle/>
          <a:p>
            <a:fld id="{32BF9438-3EEF-4192-9815-F6F44770AEF7}" type="slidenum">
              <a:rPr lang="en-US" smtClean="0"/>
              <a:t>23</a:t>
            </a:fld>
            <a:endParaRPr lang="en-US" dirty="0"/>
          </a:p>
        </p:txBody>
      </p:sp>
    </p:spTree>
    <p:extLst>
      <p:ext uri="{BB962C8B-B14F-4D97-AF65-F5344CB8AC3E}">
        <p14:creationId xmlns:p14="http://schemas.microsoft.com/office/powerpoint/2010/main" val="565375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Democratic-Republican Party emerged in the early 1790s as a response to the Federalist Party. It sought to represent the interests of the agrarian population and maintain a strict interpretation of the Constitution.</a:t>
            </a:r>
          </a:p>
        </p:txBody>
      </p:sp>
      <p:sp>
        <p:nvSpPr>
          <p:cNvPr id="4" name="Slide Number Placeholder 3"/>
          <p:cNvSpPr>
            <a:spLocks noGrp="1"/>
          </p:cNvSpPr>
          <p:nvPr>
            <p:ph type="sldNum" sz="quarter" idx="5"/>
          </p:nvPr>
        </p:nvSpPr>
        <p:spPr/>
        <p:txBody>
          <a:bodyPr/>
          <a:lstStyle/>
          <a:p>
            <a:fld id="{32BF9438-3EEF-4192-9815-F6F44770AEF7}" type="slidenum">
              <a:rPr lang="en-US" smtClean="0"/>
              <a:t>3</a:t>
            </a:fld>
            <a:endParaRPr lang="en-US" dirty="0"/>
          </a:p>
        </p:txBody>
      </p:sp>
    </p:spTree>
    <p:extLst>
      <p:ext uri="{BB962C8B-B14F-4D97-AF65-F5344CB8AC3E}">
        <p14:creationId xmlns:p14="http://schemas.microsoft.com/office/powerpoint/2010/main" val="2438320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late 18th century marked a critical period in American politics, characterized by debates over federalism and the role of government. The tensions between the Federalists and Anti-Federalists set the stage for the formation of the Democratic-Republican Party.</a:t>
            </a:r>
          </a:p>
        </p:txBody>
      </p:sp>
      <p:sp>
        <p:nvSpPr>
          <p:cNvPr id="4" name="Slide Number Placeholder 3"/>
          <p:cNvSpPr>
            <a:spLocks noGrp="1"/>
          </p:cNvSpPr>
          <p:nvPr>
            <p:ph type="sldNum" sz="quarter" idx="5"/>
          </p:nvPr>
        </p:nvSpPr>
        <p:spPr/>
        <p:txBody>
          <a:bodyPr/>
          <a:lstStyle/>
          <a:p>
            <a:fld id="{32BF9438-3EEF-4192-9815-F6F44770AEF7}" type="slidenum">
              <a:rPr lang="en-US" smtClean="0"/>
              <a:t>4</a:t>
            </a:fld>
            <a:endParaRPr lang="en-US" dirty="0"/>
          </a:p>
        </p:txBody>
      </p:sp>
    </p:spTree>
    <p:extLst>
      <p:ext uri="{BB962C8B-B14F-4D97-AF65-F5344CB8AC3E}">
        <p14:creationId xmlns:p14="http://schemas.microsoft.com/office/powerpoint/2010/main" val="1680188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Democratic-Republican Party was founded on principles such as states' rights, agrarianism, and a strict interpretation of the Constitution. Its ideology favored limited government and the protection of individual liberties.</a:t>
            </a:r>
          </a:p>
        </p:txBody>
      </p:sp>
      <p:sp>
        <p:nvSpPr>
          <p:cNvPr id="4" name="Slide Number Placeholder 3"/>
          <p:cNvSpPr>
            <a:spLocks noGrp="1"/>
          </p:cNvSpPr>
          <p:nvPr>
            <p:ph type="sldNum" sz="quarter" idx="5"/>
          </p:nvPr>
        </p:nvSpPr>
        <p:spPr/>
        <p:txBody>
          <a:bodyPr/>
          <a:lstStyle/>
          <a:p>
            <a:fld id="{32BF9438-3EEF-4192-9815-F6F44770AEF7}" type="slidenum">
              <a:rPr lang="en-US" smtClean="0"/>
              <a:t>5</a:t>
            </a:fld>
            <a:endParaRPr lang="en-US" dirty="0"/>
          </a:p>
        </p:txBody>
      </p:sp>
    </p:spTree>
    <p:extLst>
      <p:ext uri="{BB962C8B-B14F-4D97-AF65-F5344CB8AC3E}">
        <p14:creationId xmlns:p14="http://schemas.microsoft.com/office/powerpoint/2010/main" val="1002709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Initially formed as a coalition of various groups, the Democratic-Republican Party quickly gained popularity among farmers and rural citizens. It became a formidable political force during the 1800 election, marking a significant shift in American politics.</a:t>
            </a:r>
          </a:p>
        </p:txBody>
      </p:sp>
      <p:sp>
        <p:nvSpPr>
          <p:cNvPr id="4" name="Slide Number Placeholder 3"/>
          <p:cNvSpPr>
            <a:spLocks noGrp="1"/>
          </p:cNvSpPr>
          <p:nvPr>
            <p:ph type="sldNum" sz="quarter" idx="5"/>
          </p:nvPr>
        </p:nvSpPr>
        <p:spPr/>
        <p:txBody>
          <a:bodyPr/>
          <a:lstStyle/>
          <a:p>
            <a:fld id="{32BF9438-3EEF-4192-9815-F6F44770AEF7}" type="slidenum">
              <a:rPr lang="en-US" smtClean="0"/>
              <a:t>6</a:t>
            </a:fld>
            <a:endParaRPr lang="en-US" dirty="0"/>
          </a:p>
        </p:txBody>
      </p:sp>
    </p:spTree>
    <p:extLst>
      <p:ext uri="{BB962C8B-B14F-4D97-AF65-F5344CB8AC3E}">
        <p14:creationId xmlns:p14="http://schemas.microsoft.com/office/powerpoint/2010/main" val="307678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Key figures in the founding of the Democratic-Republican Party were influential leaders who shaped its direction and policies. Their contributions have left a lasting mark on the party's legacy.</a:t>
            </a:r>
          </a:p>
        </p:txBody>
      </p:sp>
      <p:sp>
        <p:nvSpPr>
          <p:cNvPr id="4" name="Slide Number Placeholder 3"/>
          <p:cNvSpPr>
            <a:spLocks noGrp="1"/>
          </p:cNvSpPr>
          <p:nvPr>
            <p:ph type="sldNum" sz="quarter" idx="5"/>
          </p:nvPr>
        </p:nvSpPr>
        <p:spPr/>
        <p:txBody>
          <a:bodyPr/>
          <a:lstStyle/>
          <a:p>
            <a:fld id="{32BF9438-3EEF-4192-9815-F6F44770AEF7}" type="slidenum">
              <a:rPr lang="en-US" smtClean="0"/>
              <a:t>7</a:t>
            </a:fld>
            <a:endParaRPr lang="en-US" dirty="0"/>
          </a:p>
        </p:txBody>
      </p:sp>
    </p:spTree>
    <p:extLst>
      <p:ext uri="{BB962C8B-B14F-4D97-AF65-F5344CB8AC3E}">
        <p14:creationId xmlns:p14="http://schemas.microsoft.com/office/powerpoint/2010/main" val="637414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Thomas Jefferson, the principal author of the Declaration of Independence, was a leading figure in the Democratic-Republican Party. His vision for America emphasized democracy, individual rights, and agrarianism.</a:t>
            </a:r>
          </a:p>
        </p:txBody>
      </p:sp>
      <p:sp>
        <p:nvSpPr>
          <p:cNvPr id="4" name="Slide Number Placeholder 3"/>
          <p:cNvSpPr>
            <a:spLocks noGrp="1"/>
          </p:cNvSpPr>
          <p:nvPr>
            <p:ph type="sldNum" sz="quarter" idx="5"/>
          </p:nvPr>
        </p:nvSpPr>
        <p:spPr/>
        <p:txBody>
          <a:bodyPr/>
          <a:lstStyle/>
          <a:p>
            <a:fld id="{32BF9438-3EEF-4192-9815-F6F44770AEF7}" type="slidenum">
              <a:rPr lang="en-US" smtClean="0"/>
              <a:t>8</a:t>
            </a:fld>
            <a:endParaRPr lang="en-US" dirty="0"/>
          </a:p>
        </p:txBody>
      </p:sp>
    </p:spTree>
    <p:extLst>
      <p:ext uri="{BB962C8B-B14F-4D97-AF65-F5344CB8AC3E}">
        <p14:creationId xmlns:p14="http://schemas.microsoft.com/office/powerpoint/2010/main" val="2448338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James Madison, known as the 'Father of the Constitution,' played a vital role in the formation of the Democratic-Republican Party. His focus on federalism and checks and balances influenced the party's principles.</a:t>
            </a:r>
          </a:p>
        </p:txBody>
      </p:sp>
      <p:sp>
        <p:nvSpPr>
          <p:cNvPr id="4" name="Slide Number Placeholder 3"/>
          <p:cNvSpPr>
            <a:spLocks noGrp="1"/>
          </p:cNvSpPr>
          <p:nvPr>
            <p:ph type="sldNum" sz="quarter" idx="5"/>
          </p:nvPr>
        </p:nvSpPr>
        <p:spPr/>
        <p:txBody>
          <a:bodyPr/>
          <a:lstStyle/>
          <a:p>
            <a:fld id="{32BF9438-3EEF-4192-9815-F6F44770AEF7}" type="slidenum">
              <a:rPr lang="en-US" smtClean="0"/>
              <a:t>9</a:t>
            </a:fld>
            <a:endParaRPr lang="en-US" dirty="0"/>
          </a:p>
        </p:txBody>
      </p:sp>
    </p:spTree>
    <p:extLst>
      <p:ext uri="{BB962C8B-B14F-4D97-AF65-F5344CB8AC3E}">
        <p14:creationId xmlns:p14="http://schemas.microsoft.com/office/powerpoint/2010/main" val="2215713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9960-406F-4187-A0E6-BD19C684039A}"/>
              </a:ext>
            </a:extLst>
          </p:cNvPr>
          <p:cNvSpPr>
            <a:spLocks noGrp="1"/>
          </p:cNvSpPr>
          <p:nvPr>
            <p:ph type="ctrTitle"/>
          </p:nvPr>
        </p:nvSpPr>
        <p:spPr>
          <a:xfrm>
            <a:off x="1249326" y="919716"/>
            <a:ext cx="8504275" cy="3551275"/>
          </a:xfrm>
        </p:spPr>
        <p:txBody>
          <a:bodyPr anchor="b">
            <a:normAutofit/>
          </a:bodyPr>
          <a:lstStyle>
            <a:lvl1pPr algn="l">
              <a:lnSpc>
                <a:spcPct val="100000"/>
              </a:lnSpc>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27E7FE-647D-4B2F-BA13-AB3ED4C5CF5A}"/>
              </a:ext>
            </a:extLst>
          </p:cNvPr>
          <p:cNvSpPr>
            <a:spLocks noGrp="1"/>
          </p:cNvSpPr>
          <p:nvPr>
            <p:ph type="subTitle" idx="1"/>
          </p:nvPr>
        </p:nvSpPr>
        <p:spPr>
          <a:xfrm>
            <a:off x="1249326" y="4795284"/>
            <a:ext cx="8504275" cy="1084522"/>
          </a:xfrm>
        </p:spPr>
        <p:txBody>
          <a:bodyPr>
            <a:normAutofit/>
          </a:bodyPr>
          <a:lstStyle>
            <a:lvl1pPr marL="0" indent="0" algn="l">
              <a:lnSpc>
                <a:spcPct val="120000"/>
              </a:lnSpc>
              <a:buNone/>
              <a:defRPr sz="16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A5EF785-E0A7-4496-A5BA-49B0156F2628}"/>
              </a:ext>
            </a:extLst>
          </p:cNvPr>
          <p:cNvSpPr>
            <a:spLocks noGrp="1"/>
          </p:cNvSpPr>
          <p:nvPr>
            <p:ph type="dt" sz="half" idx="10"/>
          </p:nvPr>
        </p:nvSpPr>
        <p:spPr>
          <a:xfrm>
            <a:off x="8964706" y="6433202"/>
            <a:ext cx="2426446" cy="367841"/>
          </a:xfrm>
        </p:spPr>
        <p:txBody>
          <a:bodyPr/>
          <a:lstStyle/>
          <a:p>
            <a:endParaRPr lang="en-US" dirty="0"/>
          </a:p>
        </p:txBody>
      </p:sp>
      <p:sp>
        <p:nvSpPr>
          <p:cNvPr id="5" name="Footer Placeholder 4">
            <a:extLst>
              <a:ext uri="{FF2B5EF4-FFF2-40B4-BE49-F238E27FC236}">
                <a16:creationId xmlns:a16="http://schemas.microsoft.com/office/drawing/2014/main" id="{4742C627-38A1-4A14-8822-D8D33751CA30}"/>
              </a:ext>
            </a:extLst>
          </p:cNvPr>
          <p:cNvSpPr>
            <a:spLocks noGrp="1"/>
          </p:cNvSpPr>
          <p:nvPr>
            <p:ph type="ftr" sz="quarter" idx="11"/>
          </p:nvPr>
        </p:nvSpPr>
        <p:spPr/>
        <p:txBody>
          <a:bodyPr/>
          <a:lstStyle/>
          <a:p>
            <a:endParaRPr lang="en-US" sz="1000" dirty="0"/>
          </a:p>
        </p:txBody>
      </p:sp>
      <p:sp>
        <p:nvSpPr>
          <p:cNvPr id="6" name="Slide Number Placeholder 5">
            <a:extLst>
              <a:ext uri="{FF2B5EF4-FFF2-40B4-BE49-F238E27FC236}">
                <a16:creationId xmlns:a16="http://schemas.microsoft.com/office/drawing/2014/main" id="{2EEBE346-5F34-48CD-8928-DA8567AEDD15}"/>
              </a:ext>
            </a:extLst>
          </p:cNvPr>
          <p:cNvSpPr>
            <a:spLocks noGrp="1"/>
          </p:cNvSpPr>
          <p:nvPr>
            <p:ph type="sldNum" sz="quarter" idx="12"/>
          </p:nvPr>
        </p:nvSpPr>
        <p:spPr>
          <a:xfrm>
            <a:off x="11391152" y="6433203"/>
            <a:ext cx="702781" cy="367842"/>
          </a:xfrm>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02236382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05F0-2B44-47BC-86B3-58E2C70806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A5B5DA-7628-4AC1-8EAE-5010C2A981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4E7C3-7830-49F3-9F45-4B2F2B4CAC9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845E328-AD12-449C-BE6E-76DF005E8686}"/>
              </a:ext>
            </a:extLst>
          </p:cNvPr>
          <p:cNvSpPr>
            <a:spLocks noGrp="1"/>
          </p:cNvSpPr>
          <p:nvPr>
            <p:ph type="ftr" sz="quarter" idx="11"/>
          </p:nvPr>
        </p:nvSpPr>
        <p:spPr/>
        <p:txBody>
          <a:bodyPr/>
          <a:lstStyle/>
          <a:p>
            <a:endParaRPr lang="en-US" sz="1000" dirty="0"/>
          </a:p>
        </p:txBody>
      </p:sp>
      <p:sp>
        <p:nvSpPr>
          <p:cNvPr id="6" name="Slide Number Placeholder 5">
            <a:extLst>
              <a:ext uri="{FF2B5EF4-FFF2-40B4-BE49-F238E27FC236}">
                <a16:creationId xmlns:a16="http://schemas.microsoft.com/office/drawing/2014/main" id="{7F0F374F-390D-49D8-A7C8-5BEFA3532345}"/>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74985615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50F530-2925-4F98-89EC-95C2EC4769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A79366-3281-483D-8731-0D01B2B24A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ED8B2-BE7F-4417-8A8A-A95C8BB7082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01A0D96-671F-4A85-89C6-946624CB1E0B}"/>
              </a:ext>
            </a:extLst>
          </p:cNvPr>
          <p:cNvSpPr>
            <a:spLocks noGrp="1"/>
          </p:cNvSpPr>
          <p:nvPr>
            <p:ph type="ftr" sz="quarter" idx="11"/>
          </p:nvPr>
        </p:nvSpPr>
        <p:spPr/>
        <p:txBody>
          <a:bodyPr/>
          <a:lstStyle/>
          <a:p>
            <a:endParaRPr lang="en-US" sz="1000" dirty="0"/>
          </a:p>
        </p:txBody>
      </p:sp>
      <p:sp>
        <p:nvSpPr>
          <p:cNvPr id="6" name="Slide Number Placeholder 5">
            <a:extLst>
              <a:ext uri="{FF2B5EF4-FFF2-40B4-BE49-F238E27FC236}">
                <a16:creationId xmlns:a16="http://schemas.microsoft.com/office/drawing/2014/main" id="{585BA434-2E32-4719-B45C-0490D685265D}"/>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03611012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1">
    <p:bg>
      <p:bgPr>
        <a:solidFill>
          <a:schemeClr val="accent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5040DA2-B75D-1B49-51F9-967501F7F67B}"/>
              </a:ext>
            </a:extLst>
          </p:cNvPr>
          <p:cNvSpPr>
            <a:spLocks noGrp="1"/>
          </p:cNvSpPr>
          <p:nvPr>
            <p:ph type="title" hasCustomPrompt="1"/>
          </p:nvPr>
        </p:nvSpPr>
        <p:spPr>
          <a:xfrm>
            <a:off x="994876" y="887638"/>
            <a:ext cx="10202248" cy="5094496"/>
          </a:xfrm>
        </p:spPr>
        <p:txBody>
          <a:bodyPr/>
          <a:lstStyle>
            <a:lvl1pPr algn="ctr">
              <a:defRPr sz="4800">
                <a:solidFill>
                  <a:schemeClr val="bg1"/>
                </a:solidFill>
              </a:defRPr>
            </a:lvl1pPr>
          </a:lstStyle>
          <a:p>
            <a:r>
              <a:rPr lang="en-US" dirty="0"/>
              <a:t>Click to add title</a:t>
            </a:r>
          </a:p>
        </p:txBody>
      </p:sp>
      <p:sp>
        <p:nvSpPr>
          <p:cNvPr id="3" name="Slide Number Placeholder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
        <p:nvSpPr>
          <p:cNvPr id="2" name="Rectangle 1">
            <a:extLst>
              <a:ext uri="{FF2B5EF4-FFF2-40B4-BE49-F238E27FC236}">
                <a16:creationId xmlns:a16="http://schemas.microsoft.com/office/drawing/2014/main" id="{8E93BDAB-CB06-403B-00FD-9D1C2812A298}"/>
              </a:ext>
              <a:ext uri="{C183D7F6-B498-43B3-948B-1728B52AA6E4}">
                <adec:decorative xmlns:adec="http://schemas.microsoft.com/office/drawing/2017/decorative" val="1"/>
              </a:ext>
            </a:extLst>
          </p:cNvPr>
          <p:cNvSpPr/>
          <p:nvPr userDrawn="1"/>
        </p:nvSpPr>
        <p:spPr>
          <a:xfrm rot="5400000">
            <a:off x="-2990939" y="2990938"/>
            <a:ext cx="6855801"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A6FB1FDB-9C8A-890A-5051-8D49E105FD49}"/>
              </a:ext>
              <a:ext uri="{C183D7F6-B498-43B3-948B-1728B52AA6E4}">
                <adec:decorative xmlns:adec="http://schemas.microsoft.com/office/drawing/2017/decorative" val="1"/>
              </a:ext>
            </a:extLst>
          </p:cNvPr>
          <p:cNvSpPr/>
          <p:nvPr userDrawn="1"/>
        </p:nvSpPr>
        <p:spPr>
          <a:xfrm>
            <a:off x="1" y="5983104"/>
            <a:ext cx="12192000" cy="87392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21">
            <a:extLst>
              <a:ext uri="{FF2B5EF4-FFF2-40B4-BE49-F238E27FC236}">
                <a16:creationId xmlns:a16="http://schemas.microsoft.com/office/drawing/2014/main" id="{46056E81-9CB5-42E9-6689-B711F575C8F2}"/>
              </a:ext>
              <a:ext uri="{C183D7F6-B498-43B3-948B-1728B52AA6E4}">
                <adec:decorative xmlns:adec="http://schemas.microsoft.com/office/drawing/2017/decorative" val="1"/>
              </a:ext>
            </a:extLst>
          </p:cNvPr>
          <p:cNvSpPr/>
          <p:nvPr userDrawn="1"/>
        </p:nvSpPr>
        <p:spPr>
          <a:xfrm flipV="1">
            <a:off x="8981493" y="0"/>
            <a:ext cx="3200357" cy="3200320"/>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22">
            <a:extLst>
              <a:ext uri="{FF2B5EF4-FFF2-40B4-BE49-F238E27FC236}">
                <a16:creationId xmlns:a16="http://schemas.microsoft.com/office/drawing/2014/main" id="{3D075254-6FC4-6738-BBBE-1BACB99E424A}"/>
              </a:ext>
              <a:ext uri="{C183D7F6-B498-43B3-948B-1728B52AA6E4}">
                <adec:decorative xmlns:adec="http://schemas.microsoft.com/office/drawing/2017/decorative" val="1"/>
              </a:ext>
            </a:extLst>
          </p:cNvPr>
          <p:cNvSpPr>
            <a:spLocks noChangeAspect="1"/>
          </p:cNvSpPr>
          <p:nvPr userDrawn="1"/>
        </p:nvSpPr>
        <p:spPr>
          <a:xfrm flipH="1" flipV="1">
            <a:off x="0" y="-8"/>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056202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About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BA2562-20F9-9DC8-81EB-6ED26B24D7E3}"/>
              </a:ext>
              <a:ext uri="{C183D7F6-B498-43B3-948B-1728B52AA6E4}">
                <adec:decorative xmlns:adec="http://schemas.microsoft.com/office/drawing/2017/decorative" val="1"/>
              </a:ext>
            </a:extLst>
          </p:cNvPr>
          <p:cNvSpPr/>
          <p:nvPr userDrawn="1"/>
        </p:nvSpPr>
        <p:spPr>
          <a:xfrm>
            <a:off x="1" y="5983099"/>
            <a:ext cx="12192000" cy="8739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25">
            <a:extLst>
              <a:ext uri="{FF2B5EF4-FFF2-40B4-BE49-F238E27FC236}">
                <a16:creationId xmlns:a16="http://schemas.microsoft.com/office/drawing/2014/main" id="{369E878B-C75C-98DC-B694-2C40507C4945}"/>
              </a:ext>
              <a:ext uri="{C183D7F6-B498-43B3-948B-1728B52AA6E4}">
                <adec:decorative xmlns:adec="http://schemas.microsoft.com/office/drawing/2017/decorative" val="1"/>
              </a:ext>
            </a:extLst>
          </p:cNvPr>
          <p:cNvSpPr/>
          <p:nvPr userDrawn="1"/>
        </p:nvSpPr>
        <p:spPr>
          <a:xfrm>
            <a:off x="8991644" y="3657675"/>
            <a:ext cx="3200357" cy="3200320"/>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27">
            <a:extLst>
              <a:ext uri="{FF2B5EF4-FFF2-40B4-BE49-F238E27FC236}">
                <a16:creationId xmlns:a16="http://schemas.microsoft.com/office/drawing/2014/main" id="{DC03A063-67E0-718E-206C-6C807C20026A}"/>
              </a:ext>
              <a:ext uri="{C183D7F6-B498-43B3-948B-1728B52AA6E4}">
                <adec:decorative xmlns:adec="http://schemas.microsoft.com/office/drawing/2017/decorative" val="1"/>
              </a:ext>
            </a:extLst>
          </p:cNvPr>
          <p:cNvSpPr>
            <a:spLocks noChangeAspect="1"/>
          </p:cNvSpPr>
          <p:nvPr userDrawn="1"/>
        </p:nvSpPr>
        <p:spPr>
          <a:xfrm flipH="1" flipV="1">
            <a:off x="0" y="-5"/>
            <a:ext cx="2286000" cy="2285973"/>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30">
            <a:extLst>
              <a:ext uri="{FF2B5EF4-FFF2-40B4-BE49-F238E27FC236}">
                <a16:creationId xmlns:a16="http://schemas.microsoft.com/office/drawing/2014/main" id="{6D86FEEF-2721-A616-B636-7C6F8B1B5D56}"/>
              </a:ext>
              <a:ext uri="{C183D7F6-B498-43B3-948B-1728B52AA6E4}">
                <adec:decorative xmlns:adec="http://schemas.microsoft.com/office/drawing/2017/decorative" val="1"/>
              </a:ext>
            </a:extLst>
          </p:cNvPr>
          <p:cNvSpPr>
            <a:spLocks noChangeAspect="1"/>
          </p:cNvSpPr>
          <p:nvPr userDrawn="1"/>
        </p:nvSpPr>
        <p:spPr>
          <a:xfrm rot="16200000" flipH="1" flipV="1">
            <a:off x="-433923" y="5546250"/>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Title 17">
            <a:extLst>
              <a:ext uri="{FF2B5EF4-FFF2-40B4-BE49-F238E27FC236}">
                <a16:creationId xmlns:a16="http://schemas.microsoft.com/office/drawing/2014/main" id="{4AC20A76-77DC-62F7-C0E5-66C03853B31E}"/>
              </a:ext>
            </a:extLst>
          </p:cNvPr>
          <p:cNvSpPr>
            <a:spLocks noGrp="1"/>
          </p:cNvSpPr>
          <p:nvPr>
            <p:ph type="title" hasCustomPrompt="1"/>
          </p:nvPr>
        </p:nvSpPr>
        <p:spPr>
          <a:xfrm>
            <a:off x="1371599" y="1478396"/>
            <a:ext cx="3710355" cy="3445297"/>
          </a:xfrm>
        </p:spPr>
        <p:txBody>
          <a:bodyPr>
            <a:normAutofit/>
          </a:bodyPr>
          <a:lstStyle>
            <a:lvl1pPr>
              <a:defRPr sz="3600">
                <a:solidFill>
                  <a:schemeClr val="accent2">
                    <a:lumMod val="75000"/>
                  </a:schemeClr>
                </a:solidFill>
              </a:defRPr>
            </a:lvl1pPr>
          </a:lstStyle>
          <a:p>
            <a:r>
              <a:rPr lang="en-US" dirty="0"/>
              <a:t>Click to add title</a:t>
            </a:r>
          </a:p>
        </p:txBody>
      </p:sp>
      <p:sp>
        <p:nvSpPr>
          <p:cNvPr id="20" name="Content Placeholder 19">
            <a:extLst>
              <a:ext uri="{FF2B5EF4-FFF2-40B4-BE49-F238E27FC236}">
                <a16:creationId xmlns:a16="http://schemas.microsoft.com/office/drawing/2014/main" id="{CF99A149-DEF4-9E0F-D0DE-E859DB6CA539}"/>
              </a:ext>
            </a:extLst>
          </p:cNvPr>
          <p:cNvSpPr>
            <a:spLocks noGrp="1"/>
          </p:cNvSpPr>
          <p:nvPr>
            <p:ph sz="quarter" idx="10" hasCustomPrompt="1"/>
          </p:nvPr>
        </p:nvSpPr>
        <p:spPr>
          <a:xfrm>
            <a:off x="5360465" y="1477963"/>
            <a:ext cx="5536135" cy="3446462"/>
          </a:xfrm>
        </p:spPr>
        <p:txBody>
          <a:bodyPr anchor="ctr">
            <a:normAutofit/>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chemeClr val="bg1"/>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046245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Section Title">
    <p:bg>
      <p:bgPr>
        <a:solidFill>
          <a:schemeClr val="accent2"/>
        </a:solidFill>
        <a:effectLst/>
      </p:bgPr>
    </p:bg>
    <p:spTree>
      <p:nvGrpSpPr>
        <p:cNvPr id="1" name=""/>
        <p:cNvGrpSpPr/>
        <p:nvPr/>
      </p:nvGrpSpPr>
      <p:grpSpPr>
        <a:xfrm>
          <a:off x="0" y="0"/>
          <a:ext cx="0" cy="0"/>
          <a:chOff x="0" y="0"/>
          <a:chExt cx="0" cy="0"/>
        </a:xfrm>
      </p:grpSpPr>
      <p:sp>
        <p:nvSpPr>
          <p:cNvPr id="2" name="Freeform: Shape 9">
            <a:extLst>
              <a:ext uri="{FF2B5EF4-FFF2-40B4-BE49-F238E27FC236}">
                <a16:creationId xmlns:a16="http://schemas.microsoft.com/office/drawing/2014/main" id="{A18D9F31-445F-F144-A393-66C1BDE8083D}"/>
              </a:ext>
              <a:ext uri="{C183D7F6-B498-43B3-948B-1728B52AA6E4}">
                <adec:decorative xmlns:adec="http://schemas.microsoft.com/office/drawing/2017/decorative" val="1"/>
              </a:ext>
            </a:extLst>
          </p:cNvPr>
          <p:cNvSpPr/>
          <p:nvPr userDrawn="1"/>
        </p:nvSpPr>
        <p:spPr>
          <a:xfrm flipV="1">
            <a:off x="4570022" y="3390898"/>
            <a:ext cx="3354778" cy="3467100"/>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14">
            <a:extLst>
              <a:ext uri="{FF2B5EF4-FFF2-40B4-BE49-F238E27FC236}">
                <a16:creationId xmlns:a16="http://schemas.microsoft.com/office/drawing/2014/main" id="{24F2F994-08EA-D901-82B7-02E175B2FF92}"/>
              </a:ext>
              <a:ext uri="{C183D7F6-B498-43B3-948B-1728B52AA6E4}">
                <adec:decorative xmlns:adec="http://schemas.microsoft.com/office/drawing/2017/decorative" val="1"/>
              </a:ext>
            </a:extLst>
          </p:cNvPr>
          <p:cNvSpPr>
            <a:spLocks noChangeAspect="1"/>
          </p:cNvSpPr>
          <p:nvPr userDrawn="1"/>
        </p:nvSpPr>
        <p:spPr>
          <a:xfrm flipH="1" flipV="1">
            <a:off x="0" y="0"/>
            <a:ext cx="2286000" cy="2285973"/>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itle 7">
            <a:extLst>
              <a:ext uri="{FF2B5EF4-FFF2-40B4-BE49-F238E27FC236}">
                <a16:creationId xmlns:a16="http://schemas.microsoft.com/office/drawing/2014/main" id="{863EE949-1BE5-CFA7-69CC-5235FFE07F0F}"/>
              </a:ext>
            </a:extLst>
          </p:cNvPr>
          <p:cNvSpPr>
            <a:spLocks noGrp="1"/>
          </p:cNvSpPr>
          <p:nvPr>
            <p:ph type="title" hasCustomPrompt="1"/>
          </p:nvPr>
        </p:nvSpPr>
        <p:spPr>
          <a:xfrm>
            <a:off x="1371598" y="1415562"/>
            <a:ext cx="5750171" cy="4009292"/>
          </a:xfrm>
        </p:spPr>
        <p:txBody>
          <a:bodyPr>
            <a:normAutofit/>
          </a:bodyPr>
          <a:lstStyle>
            <a:lvl1pPr>
              <a:defRPr sz="3600">
                <a:solidFill>
                  <a:schemeClr val="bg2"/>
                </a:solidFill>
              </a:defRPr>
            </a:lvl1pPr>
          </a:lstStyle>
          <a:p>
            <a:r>
              <a:rPr lang="en-US" dirty="0"/>
              <a:t>Click to add title</a:t>
            </a:r>
          </a:p>
        </p:txBody>
      </p:sp>
      <p:sp>
        <p:nvSpPr>
          <p:cNvPr id="4" name="Picture Placeholder 18">
            <a:extLst>
              <a:ext uri="{FF2B5EF4-FFF2-40B4-BE49-F238E27FC236}">
                <a16:creationId xmlns:a16="http://schemas.microsoft.com/office/drawing/2014/main" id="{A2B2C17F-12DD-A683-5602-F16A1C9647FB}"/>
              </a:ext>
            </a:extLst>
          </p:cNvPr>
          <p:cNvSpPr>
            <a:spLocks noGrp="1"/>
          </p:cNvSpPr>
          <p:nvPr>
            <p:ph type="pic" sz="quarter" idx="13"/>
          </p:nvPr>
        </p:nvSpPr>
        <p:spPr>
          <a:xfrm>
            <a:off x="7877908" y="1"/>
            <a:ext cx="4314092" cy="6858000"/>
          </a:xfrm>
          <a:custGeom>
            <a:avLst/>
            <a:gdLst>
              <a:gd name="connsiteX0" fmla="*/ 3466352 w 4267200"/>
              <a:gd name="connsiteY0" fmla="*/ 0 h 6858000"/>
              <a:gd name="connsiteX1" fmla="*/ 4267200 w 4267200"/>
              <a:gd name="connsiteY1" fmla="*/ 0 h 6858000"/>
              <a:gd name="connsiteX2" fmla="*/ 4267200 w 4267200"/>
              <a:gd name="connsiteY2" fmla="*/ 6858000 h 6858000"/>
              <a:gd name="connsiteX3" fmla="*/ 0 w 4267200"/>
              <a:gd name="connsiteY3" fmla="*/ 6858000 h 6858000"/>
              <a:gd name="connsiteX4" fmla="*/ 0 w 4267200"/>
              <a:gd name="connsiteY4" fmla="*/ 3338980 h 6858000"/>
              <a:gd name="connsiteX5" fmla="*/ 8352 w 4267200"/>
              <a:gd name="connsiteY5" fmla="*/ 3162578 h 6858000"/>
              <a:gd name="connsiteX6" fmla="*/ 3132972 w 4267200"/>
              <a:gd name="connsiteY6" fmla="*/ 18059 h 6858000"/>
              <a:gd name="connsiteX7" fmla="*/ 3466352 w 4267200"/>
              <a:gd name="connsiteY7" fmla="*/ 12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7200" h="6858000">
                <a:moveTo>
                  <a:pt x="3466352" y="0"/>
                </a:moveTo>
                <a:lnTo>
                  <a:pt x="4267200" y="0"/>
                </a:lnTo>
                <a:lnTo>
                  <a:pt x="4267200" y="6858000"/>
                </a:lnTo>
                <a:lnTo>
                  <a:pt x="0" y="6858000"/>
                </a:lnTo>
                <a:lnTo>
                  <a:pt x="0" y="3338980"/>
                </a:lnTo>
                <a:lnTo>
                  <a:pt x="8352" y="3162578"/>
                </a:lnTo>
                <a:cubicBezTo>
                  <a:pt x="166042" y="1505839"/>
                  <a:pt x="1479242" y="186005"/>
                  <a:pt x="3132972" y="18059"/>
                </a:cubicBezTo>
                <a:lnTo>
                  <a:pt x="3466352" y="1225"/>
                </a:lnTo>
                <a:close/>
              </a:path>
            </a:pathLst>
          </a:custGeom>
          <a:solidFill>
            <a:schemeClr val="accent2">
              <a:lumMod val="75000"/>
            </a:schemeClr>
          </a:solidFill>
        </p:spPr>
        <p:txBody>
          <a:bodyPr wrap="square" lIns="1463040" tIns="822960" rIns="1463040" anchor="t" anchorCtr="0">
            <a:noAutofit/>
          </a:bodyPr>
          <a:lstStyle>
            <a:lvl1pPr marL="0" indent="0" algn="ctr">
              <a:buNone/>
              <a:defRPr sz="1600">
                <a:solidFill>
                  <a:schemeClr val="bg2"/>
                </a:solidFill>
              </a:defRPr>
            </a:lvl1pPr>
          </a:lstStyle>
          <a:p>
            <a:r>
              <a:rPr lang="en-US"/>
              <a:t>Click icon to add picture</a:t>
            </a:r>
            <a:endParaRPr lang="en-US" dirty="0"/>
          </a:p>
        </p:txBody>
      </p:sp>
      <p:sp>
        <p:nvSpPr>
          <p:cNvPr id="3" name="Slide Number Placeholder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190446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Content and Image">
    <p:bg>
      <p:bgPr>
        <a:solidFill>
          <a:schemeClr val="accent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79D789-F69C-8306-0C19-DF73E69167C4}"/>
              </a:ext>
            </a:extLst>
          </p:cNvPr>
          <p:cNvSpPr>
            <a:spLocks noGrp="1"/>
          </p:cNvSpPr>
          <p:nvPr>
            <p:ph type="title" hasCustomPrompt="1"/>
          </p:nvPr>
        </p:nvSpPr>
        <p:spPr>
          <a:xfrm>
            <a:off x="5676415" y="360485"/>
            <a:ext cx="5032725" cy="3284203"/>
          </a:xfrm>
        </p:spPr>
        <p:txBody>
          <a:bodyPr anchor="b">
            <a:normAutofit/>
          </a:bodyPr>
          <a:lstStyle>
            <a:lvl1pPr>
              <a:defRPr sz="3600">
                <a:solidFill>
                  <a:schemeClr val="bg2"/>
                </a:solidFill>
              </a:defRPr>
            </a:lvl1pPr>
          </a:lstStyle>
          <a:p>
            <a:r>
              <a:rPr lang="en-US" dirty="0"/>
              <a:t>Click to add title</a:t>
            </a:r>
          </a:p>
        </p:txBody>
      </p:sp>
      <p:sp>
        <p:nvSpPr>
          <p:cNvPr id="2" name="Picture Placeholder 1">
            <a:extLst>
              <a:ext uri="{FF2B5EF4-FFF2-40B4-BE49-F238E27FC236}">
                <a16:creationId xmlns:a16="http://schemas.microsoft.com/office/drawing/2014/main" id="{A2003524-9DE3-1117-2E91-80A1CB96DE3E}"/>
              </a:ext>
            </a:extLst>
          </p:cNvPr>
          <p:cNvSpPr>
            <a:spLocks noGrp="1"/>
          </p:cNvSpPr>
          <p:nvPr>
            <p:ph type="pic" sz="quarter" idx="11"/>
          </p:nvPr>
        </p:nvSpPr>
        <p:spPr>
          <a:xfrm>
            <a:off x="0" y="0"/>
            <a:ext cx="4308475" cy="6858000"/>
          </a:xfrm>
          <a:custGeom>
            <a:avLst/>
            <a:gdLst>
              <a:gd name="connsiteX0" fmla="*/ 0 w 4308475"/>
              <a:gd name="connsiteY0" fmla="*/ 0 h 6858000"/>
              <a:gd name="connsiteX1" fmla="*/ 4308475 w 4308475"/>
              <a:gd name="connsiteY1" fmla="*/ 0 h 6858000"/>
              <a:gd name="connsiteX2" fmla="*/ 4308475 w 4308475"/>
              <a:gd name="connsiteY2" fmla="*/ 3390898 h 6858000"/>
              <a:gd name="connsiteX3" fmla="*/ 4307536 w 4308475"/>
              <a:gd name="connsiteY3" fmla="*/ 3390898 h 6858000"/>
              <a:gd name="connsiteX4" fmla="*/ 4290702 w 4308475"/>
              <a:gd name="connsiteY4" fmla="*/ 3724279 h 6858000"/>
              <a:gd name="connsiteX5" fmla="*/ 1146183 w 4308475"/>
              <a:gd name="connsiteY5" fmla="*/ 6848898 h 6858000"/>
              <a:gd name="connsiteX6" fmla="*/ 953984 w 4308475"/>
              <a:gd name="connsiteY6" fmla="*/ 6857998 h 6858000"/>
              <a:gd name="connsiteX7" fmla="*/ 4308475 w 4308475"/>
              <a:gd name="connsiteY7" fmla="*/ 6857998 h 6858000"/>
              <a:gd name="connsiteX8" fmla="*/ 4308475 w 4308475"/>
              <a:gd name="connsiteY8" fmla="*/ 6858000 h 6858000"/>
              <a:gd name="connsiteX9" fmla="*/ 0 w 4308475"/>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08475" h="6858000">
                <a:moveTo>
                  <a:pt x="0" y="0"/>
                </a:moveTo>
                <a:lnTo>
                  <a:pt x="4308475" y="0"/>
                </a:lnTo>
                <a:lnTo>
                  <a:pt x="4308475" y="3390898"/>
                </a:lnTo>
                <a:lnTo>
                  <a:pt x="4307536" y="3390898"/>
                </a:lnTo>
                <a:lnTo>
                  <a:pt x="4290702" y="3724279"/>
                </a:lnTo>
                <a:cubicBezTo>
                  <a:pt x="4122756" y="5378008"/>
                  <a:pt x="2802922" y="6691208"/>
                  <a:pt x="1146183" y="6848898"/>
                </a:cubicBezTo>
                <a:lnTo>
                  <a:pt x="953984" y="6857998"/>
                </a:lnTo>
                <a:lnTo>
                  <a:pt x="4308475" y="6857998"/>
                </a:lnTo>
                <a:lnTo>
                  <a:pt x="4308475" y="6858000"/>
                </a:lnTo>
                <a:lnTo>
                  <a:pt x="0" y="6858000"/>
                </a:lnTo>
                <a:close/>
              </a:path>
            </a:pathLst>
          </a:custGeom>
        </p:spPr>
        <p:txBody>
          <a:bodyPr wrap="square">
            <a:noAutofit/>
          </a:bodyPr>
          <a:lstStyle>
            <a:lvl1pPr marL="0" indent="0" algn="ctr">
              <a:buNone/>
              <a:defRPr>
                <a:solidFill>
                  <a:schemeClr val="bg2"/>
                </a:solidFill>
              </a:defRPr>
            </a:lvl1pPr>
          </a:lstStyle>
          <a:p>
            <a:r>
              <a:rPr lang="en-US"/>
              <a:t>Click icon to add picture</a:t>
            </a:r>
            <a:endParaRPr lang="en-US" dirty="0"/>
          </a:p>
        </p:txBody>
      </p:sp>
      <p:sp>
        <p:nvSpPr>
          <p:cNvPr id="10" name="Content Placeholder 9">
            <a:extLst>
              <a:ext uri="{FF2B5EF4-FFF2-40B4-BE49-F238E27FC236}">
                <a16:creationId xmlns:a16="http://schemas.microsoft.com/office/drawing/2014/main" id="{FE5C55B8-DD4C-A859-38F5-CC8FE0920B85}"/>
              </a:ext>
            </a:extLst>
          </p:cNvPr>
          <p:cNvSpPr>
            <a:spLocks noGrp="1"/>
          </p:cNvSpPr>
          <p:nvPr>
            <p:ph sz="quarter" idx="10" hasCustomPrompt="1"/>
          </p:nvPr>
        </p:nvSpPr>
        <p:spPr>
          <a:xfrm>
            <a:off x="5676306" y="3846391"/>
            <a:ext cx="5032725" cy="2136710"/>
          </a:xfrm>
        </p:spPr>
        <p:txBody>
          <a:bodyPr>
            <a:normAutofit/>
          </a:bodyPr>
          <a:lstStyle>
            <a:lvl1pPr marL="0" indent="0">
              <a:buNone/>
              <a:defRPr sz="1800">
                <a:solidFill>
                  <a:schemeClr val="bg2"/>
                </a:solidFill>
              </a:defRPr>
            </a:lvl1pPr>
            <a:lvl2pPr marL="457200" indent="0">
              <a:buNone/>
              <a:defRPr sz="1600">
                <a:solidFill>
                  <a:schemeClr val="bg2"/>
                </a:solidFill>
              </a:defRPr>
            </a:lvl2pPr>
            <a:lvl3pPr marL="914400" indent="0">
              <a:buNone/>
              <a:defRPr sz="14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
        <p:nvSpPr>
          <p:cNvPr id="7" name="Freeform: Shape 9">
            <a:extLst>
              <a:ext uri="{FF2B5EF4-FFF2-40B4-BE49-F238E27FC236}">
                <a16:creationId xmlns:a16="http://schemas.microsoft.com/office/drawing/2014/main" id="{6DC123BA-30A1-50DE-FC24-33C67A8FA78E}"/>
              </a:ext>
              <a:ext uri="{C183D7F6-B498-43B3-948B-1728B52AA6E4}">
                <adec:decorative xmlns:adec="http://schemas.microsoft.com/office/drawing/2017/decorative" val="1"/>
              </a:ext>
            </a:extLst>
          </p:cNvPr>
          <p:cNvSpPr/>
          <p:nvPr userDrawn="1"/>
        </p:nvSpPr>
        <p:spPr>
          <a:xfrm flipH="1" flipV="1">
            <a:off x="4308762" y="3390898"/>
            <a:ext cx="3354778" cy="3467100"/>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403818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10C35C-5361-BD30-EB79-01BD72158B57}"/>
              </a:ext>
              <a:ext uri="{C183D7F6-B498-43B3-948B-1728B52AA6E4}">
                <adec:decorative xmlns:adec="http://schemas.microsoft.com/office/drawing/2017/decorative" val="1"/>
              </a:ext>
            </a:extLst>
          </p:cNvPr>
          <p:cNvSpPr/>
          <p:nvPr userDrawn="1"/>
        </p:nvSpPr>
        <p:spPr>
          <a:xfrm rot="5400000">
            <a:off x="-2992038" y="2992045"/>
            <a:ext cx="6858000"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26">
            <a:extLst>
              <a:ext uri="{FF2B5EF4-FFF2-40B4-BE49-F238E27FC236}">
                <a16:creationId xmlns:a16="http://schemas.microsoft.com/office/drawing/2014/main" id="{948A7171-32A3-1CAC-DDFD-7C44DDAF06EA}"/>
              </a:ext>
              <a:ext uri="{C183D7F6-B498-43B3-948B-1728B52AA6E4}">
                <adec:decorative xmlns:adec="http://schemas.microsoft.com/office/drawing/2017/decorative" val="1"/>
              </a:ext>
            </a:extLst>
          </p:cNvPr>
          <p:cNvSpPr>
            <a:spLocks noChangeAspect="1"/>
          </p:cNvSpPr>
          <p:nvPr userDrawn="1"/>
        </p:nvSpPr>
        <p:spPr>
          <a:xfrm flipH="1" flipV="1">
            <a:off x="1" y="0"/>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47">
            <a:extLst>
              <a:ext uri="{FF2B5EF4-FFF2-40B4-BE49-F238E27FC236}">
                <a16:creationId xmlns:a16="http://schemas.microsoft.com/office/drawing/2014/main" id="{06FD5EAC-FAC4-CDB4-6AB8-809E940F0780}"/>
              </a:ext>
              <a:ext uri="{C183D7F6-B498-43B3-948B-1728B52AA6E4}">
                <adec:decorative xmlns:adec="http://schemas.microsoft.com/office/drawing/2017/decorative" val="1"/>
              </a:ext>
            </a:extLst>
          </p:cNvPr>
          <p:cNvSpPr/>
          <p:nvPr userDrawn="1"/>
        </p:nvSpPr>
        <p:spPr>
          <a:xfrm>
            <a:off x="8991644" y="3657688"/>
            <a:ext cx="3200357" cy="3200320"/>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itle 9">
            <a:extLst>
              <a:ext uri="{FF2B5EF4-FFF2-40B4-BE49-F238E27FC236}">
                <a16:creationId xmlns:a16="http://schemas.microsoft.com/office/drawing/2014/main" id="{6DA13352-25BC-FD28-A34C-DD204D5BF178}"/>
              </a:ext>
            </a:extLst>
          </p:cNvPr>
          <p:cNvSpPr>
            <a:spLocks noGrp="1"/>
          </p:cNvSpPr>
          <p:nvPr>
            <p:ph type="title" hasCustomPrompt="1"/>
          </p:nvPr>
        </p:nvSpPr>
        <p:spPr>
          <a:xfrm>
            <a:off x="1381748" y="246183"/>
            <a:ext cx="9525000" cy="1919521"/>
          </a:xfrm>
        </p:spPr>
        <p:txBody>
          <a:bodyPr>
            <a:normAutofit/>
          </a:bodyPr>
          <a:lstStyle>
            <a:lvl1pPr>
              <a:defRPr sz="3600">
                <a:solidFill>
                  <a:schemeClr val="accent2">
                    <a:lumMod val="75000"/>
                  </a:schemeClr>
                </a:solidFill>
              </a:defRPr>
            </a:lvl1pPr>
          </a:lstStyle>
          <a:p>
            <a:r>
              <a:rPr lang="en-US" dirty="0"/>
              <a:t>Click to add title</a:t>
            </a:r>
          </a:p>
        </p:txBody>
      </p:sp>
      <p:sp>
        <p:nvSpPr>
          <p:cNvPr id="12" name="Content Placeholder 11">
            <a:extLst>
              <a:ext uri="{FF2B5EF4-FFF2-40B4-BE49-F238E27FC236}">
                <a16:creationId xmlns:a16="http://schemas.microsoft.com/office/drawing/2014/main" id="{034108AC-4ED2-99E6-0212-0AC0802C553A}"/>
              </a:ext>
            </a:extLst>
          </p:cNvPr>
          <p:cNvSpPr>
            <a:spLocks noGrp="1"/>
          </p:cNvSpPr>
          <p:nvPr>
            <p:ph sz="quarter" idx="10" hasCustomPrompt="1"/>
          </p:nvPr>
        </p:nvSpPr>
        <p:spPr>
          <a:xfrm>
            <a:off x="1371600" y="2274033"/>
            <a:ext cx="9525000" cy="3317875"/>
          </a:xfrm>
        </p:spPr>
        <p:txBody>
          <a:bodyPr>
            <a:normAutofit/>
          </a:bodyPr>
          <a:lstStyle>
            <a:lvl1pPr>
              <a:spcBef>
                <a:spcPts val="0"/>
              </a:spcBef>
              <a:spcAft>
                <a:spcPts val="600"/>
              </a:spcAft>
              <a:buClr>
                <a:schemeClr val="tx1"/>
              </a:buClr>
              <a:defRPr sz="1800"/>
            </a:lvl1pPr>
            <a:lvl2pPr>
              <a:spcBef>
                <a:spcPts val="0"/>
              </a:spcBef>
              <a:spcAft>
                <a:spcPts val="600"/>
              </a:spcAft>
              <a:buClr>
                <a:schemeClr val="tx1"/>
              </a:buClr>
              <a:defRPr sz="1600"/>
            </a:lvl2pPr>
            <a:lvl3pPr>
              <a:spcBef>
                <a:spcPts val="0"/>
              </a:spcBef>
              <a:spcAft>
                <a:spcPts val="600"/>
              </a:spcAft>
              <a:buClr>
                <a:schemeClr val="tx1"/>
              </a:buClr>
              <a:defRPr sz="1400"/>
            </a:lvl3pPr>
            <a:lvl4pPr>
              <a:spcBef>
                <a:spcPts val="0"/>
              </a:spcBef>
              <a:spcAft>
                <a:spcPts val="600"/>
              </a:spcAft>
              <a:buClr>
                <a:schemeClr val="tx1"/>
              </a:buClr>
              <a:defRPr sz="1200"/>
            </a:lvl4pPr>
            <a:lvl5pPr>
              <a:spcBef>
                <a:spcPts val="0"/>
              </a:spcBef>
              <a:spcAft>
                <a:spcPts val="600"/>
              </a:spcAft>
              <a:buClr>
                <a:schemeClr val="tx1"/>
              </a:buCl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222593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3">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6B6590-E6B3-B91C-752E-88256804F19D}"/>
              </a:ext>
              <a:ext uri="{C183D7F6-B498-43B3-948B-1728B52AA6E4}">
                <adec:decorative xmlns:adec="http://schemas.microsoft.com/office/drawing/2017/decorative" val="1"/>
              </a:ext>
            </a:extLst>
          </p:cNvPr>
          <p:cNvSpPr/>
          <p:nvPr userDrawn="1"/>
        </p:nvSpPr>
        <p:spPr>
          <a:xfrm>
            <a:off x="1" y="5983104"/>
            <a:ext cx="12192000"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26">
            <a:extLst>
              <a:ext uri="{FF2B5EF4-FFF2-40B4-BE49-F238E27FC236}">
                <a16:creationId xmlns:a16="http://schemas.microsoft.com/office/drawing/2014/main" id="{3A11B3D3-2DE9-50B1-D34F-653D46693293}"/>
              </a:ext>
              <a:ext uri="{C183D7F6-B498-43B3-948B-1728B52AA6E4}">
                <adec:decorative xmlns:adec="http://schemas.microsoft.com/office/drawing/2017/decorative" val="1"/>
              </a:ext>
            </a:extLst>
          </p:cNvPr>
          <p:cNvSpPr/>
          <p:nvPr userDrawn="1"/>
        </p:nvSpPr>
        <p:spPr>
          <a:xfrm>
            <a:off x="8981493" y="3657680"/>
            <a:ext cx="3200357" cy="3200320"/>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27">
            <a:extLst>
              <a:ext uri="{FF2B5EF4-FFF2-40B4-BE49-F238E27FC236}">
                <a16:creationId xmlns:a16="http://schemas.microsoft.com/office/drawing/2014/main" id="{5EEBEB28-1DE8-01FC-1208-CE71F445D835}"/>
              </a:ext>
              <a:ext uri="{C183D7F6-B498-43B3-948B-1728B52AA6E4}">
                <adec:decorative xmlns:adec="http://schemas.microsoft.com/office/drawing/2017/decorative" val="1"/>
              </a:ext>
            </a:extLst>
          </p:cNvPr>
          <p:cNvSpPr>
            <a:spLocks noChangeAspect="1"/>
          </p:cNvSpPr>
          <p:nvPr userDrawn="1"/>
        </p:nvSpPr>
        <p:spPr>
          <a:xfrm flipH="1" flipV="1">
            <a:off x="0" y="0"/>
            <a:ext cx="2286000" cy="2285973"/>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31">
            <a:extLst>
              <a:ext uri="{FF2B5EF4-FFF2-40B4-BE49-F238E27FC236}">
                <a16:creationId xmlns:a16="http://schemas.microsoft.com/office/drawing/2014/main" id="{836BB78A-11DB-CCF3-7F2E-C0243B40951E}"/>
              </a:ext>
              <a:ext uri="{C183D7F6-B498-43B3-948B-1728B52AA6E4}">
                <adec:decorative xmlns:adec="http://schemas.microsoft.com/office/drawing/2017/decorative" val="1"/>
              </a:ext>
            </a:extLst>
          </p:cNvPr>
          <p:cNvSpPr>
            <a:spLocks noChangeAspect="1"/>
          </p:cNvSpPr>
          <p:nvPr userDrawn="1"/>
        </p:nvSpPr>
        <p:spPr>
          <a:xfrm rot="16200000" flipH="1" flipV="1">
            <a:off x="-433923" y="5546255"/>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Title 8">
            <a:extLst>
              <a:ext uri="{FF2B5EF4-FFF2-40B4-BE49-F238E27FC236}">
                <a16:creationId xmlns:a16="http://schemas.microsoft.com/office/drawing/2014/main" id="{00220F55-A7D0-A330-0E21-94E0D5ECA856}"/>
              </a:ext>
            </a:extLst>
          </p:cNvPr>
          <p:cNvSpPr>
            <a:spLocks noGrp="1"/>
          </p:cNvSpPr>
          <p:nvPr>
            <p:ph type="title" hasCustomPrompt="1"/>
          </p:nvPr>
        </p:nvSpPr>
        <p:spPr>
          <a:xfrm>
            <a:off x="1750734" y="835269"/>
            <a:ext cx="8690533" cy="2821183"/>
          </a:xfrm>
        </p:spPr>
        <p:txBody>
          <a:bodyPr anchor="b">
            <a:normAutofit/>
          </a:bodyPr>
          <a:lstStyle>
            <a:lvl1pPr algn="ctr">
              <a:defRPr sz="3600">
                <a:solidFill>
                  <a:schemeClr val="bg2"/>
                </a:solidFill>
              </a:defRPr>
            </a:lvl1pPr>
          </a:lstStyle>
          <a:p>
            <a:r>
              <a:rPr lang="en-US" dirty="0"/>
              <a:t>Click to add title</a:t>
            </a:r>
          </a:p>
        </p:txBody>
      </p:sp>
      <p:sp>
        <p:nvSpPr>
          <p:cNvPr id="11" name="Content Placeholder 10">
            <a:extLst>
              <a:ext uri="{FF2B5EF4-FFF2-40B4-BE49-F238E27FC236}">
                <a16:creationId xmlns:a16="http://schemas.microsoft.com/office/drawing/2014/main" id="{560B5AC1-38AD-9D8D-25F1-F8E10DE48AD7}"/>
              </a:ext>
            </a:extLst>
          </p:cNvPr>
          <p:cNvSpPr>
            <a:spLocks noGrp="1"/>
          </p:cNvSpPr>
          <p:nvPr>
            <p:ph sz="quarter" idx="10" hasCustomPrompt="1"/>
          </p:nvPr>
        </p:nvSpPr>
        <p:spPr>
          <a:xfrm>
            <a:off x="1745739" y="3858233"/>
            <a:ext cx="8700522" cy="1953481"/>
          </a:xfrm>
        </p:spPr>
        <p:txBody>
          <a:bodyPr>
            <a:normAutofit/>
          </a:bodyPr>
          <a:lstStyle>
            <a:lvl1pPr marL="0" indent="0" algn="ctr">
              <a:buNone/>
              <a:defRPr sz="1800">
                <a:solidFill>
                  <a:schemeClr val="bg2"/>
                </a:solidFill>
              </a:defRPr>
            </a:lvl1pPr>
            <a:lvl2pPr marL="457200" indent="0" algn="ctr">
              <a:buNone/>
              <a:defRPr sz="1600">
                <a:solidFill>
                  <a:schemeClr val="bg2"/>
                </a:solidFill>
              </a:defRPr>
            </a:lvl2pPr>
            <a:lvl3pPr marL="914400" indent="0" algn="ctr">
              <a:buNone/>
              <a:defRPr sz="1400">
                <a:solidFill>
                  <a:schemeClr val="bg2"/>
                </a:solidFill>
              </a:defRPr>
            </a:lvl3pPr>
            <a:lvl4pPr marL="1371600" indent="0" algn="ctr">
              <a:buNone/>
              <a:defRPr sz="1200">
                <a:solidFill>
                  <a:schemeClr val="bg2"/>
                </a:solidFill>
              </a:defRPr>
            </a:lvl4pPr>
            <a:lvl5pPr marL="1828800" indent="0" algn="ctr">
              <a:buNone/>
              <a:defRPr sz="1200">
                <a:solidFill>
                  <a:schemeClr val="bg2"/>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97219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and 2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3FFEEC7-A0A7-27CB-3F2D-796281DCDC94}"/>
              </a:ext>
              <a:ext uri="{C183D7F6-B498-43B3-948B-1728B52AA6E4}">
                <adec:decorative xmlns:adec="http://schemas.microsoft.com/office/drawing/2017/decorative" val="1"/>
              </a:ext>
            </a:extLst>
          </p:cNvPr>
          <p:cNvSpPr/>
          <p:nvPr userDrawn="1"/>
        </p:nvSpPr>
        <p:spPr>
          <a:xfrm>
            <a:off x="1" y="5983104"/>
            <a:ext cx="12192000"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20">
            <a:extLst>
              <a:ext uri="{FF2B5EF4-FFF2-40B4-BE49-F238E27FC236}">
                <a16:creationId xmlns:a16="http://schemas.microsoft.com/office/drawing/2014/main" id="{2DCCFF86-2471-421E-E5FF-E38943252F15}"/>
              </a:ext>
              <a:ext uri="{C183D7F6-B498-43B3-948B-1728B52AA6E4}">
                <adec:decorative xmlns:adec="http://schemas.microsoft.com/office/drawing/2017/decorative" val="1"/>
              </a:ext>
            </a:extLst>
          </p:cNvPr>
          <p:cNvSpPr>
            <a:spLocks noChangeAspect="1"/>
          </p:cNvSpPr>
          <p:nvPr userDrawn="1"/>
        </p:nvSpPr>
        <p:spPr>
          <a:xfrm flipH="1" flipV="1">
            <a:off x="0" y="0"/>
            <a:ext cx="2286000" cy="2285973"/>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21">
            <a:extLst>
              <a:ext uri="{FF2B5EF4-FFF2-40B4-BE49-F238E27FC236}">
                <a16:creationId xmlns:a16="http://schemas.microsoft.com/office/drawing/2014/main" id="{8300B484-623C-071D-E849-138F761417EE}"/>
              </a:ext>
              <a:ext uri="{C183D7F6-B498-43B3-948B-1728B52AA6E4}">
                <adec:decorative xmlns:adec="http://schemas.microsoft.com/office/drawing/2017/decorative" val="1"/>
              </a:ext>
            </a:extLst>
          </p:cNvPr>
          <p:cNvSpPr>
            <a:spLocks noChangeAspect="1"/>
          </p:cNvSpPr>
          <p:nvPr userDrawn="1"/>
        </p:nvSpPr>
        <p:spPr>
          <a:xfrm rot="16200000" flipH="1" flipV="1">
            <a:off x="-433923" y="5546255"/>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itle 18">
            <a:extLst>
              <a:ext uri="{FF2B5EF4-FFF2-40B4-BE49-F238E27FC236}">
                <a16:creationId xmlns:a16="http://schemas.microsoft.com/office/drawing/2014/main" id="{99A6249F-0E28-0ABF-FE63-7ECC0E106258}"/>
              </a:ext>
            </a:extLst>
          </p:cNvPr>
          <p:cNvSpPr>
            <a:spLocks noGrp="1"/>
          </p:cNvSpPr>
          <p:nvPr>
            <p:ph type="title" hasCustomPrompt="1"/>
          </p:nvPr>
        </p:nvSpPr>
        <p:spPr>
          <a:xfrm>
            <a:off x="1362805" y="344399"/>
            <a:ext cx="9599008" cy="1729547"/>
          </a:xfrm>
        </p:spPr>
        <p:txBody>
          <a:bodyPr>
            <a:normAutofit/>
          </a:bodyPr>
          <a:lstStyle>
            <a:lvl1pPr>
              <a:defRPr sz="3600">
                <a:solidFill>
                  <a:schemeClr val="accent2">
                    <a:lumMod val="75000"/>
                  </a:schemeClr>
                </a:solidFill>
              </a:defRPr>
            </a:lvl1pPr>
          </a:lstStyle>
          <a:p>
            <a:r>
              <a:rPr lang="en-US" dirty="0"/>
              <a:t>Click to add title</a:t>
            </a:r>
          </a:p>
        </p:txBody>
      </p:sp>
      <p:sp>
        <p:nvSpPr>
          <p:cNvPr id="21" name="Content Placeholder 20">
            <a:extLst>
              <a:ext uri="{FF2B5EF4-FFF2-40B4-BE49-F238E27FC236}">
                <a16:creationId xmlns:a16="http://schemas.microsoft.com/office/drawing/2014/main" id="{CCC29225-33B5-6D19-F0BA-DE3F864F640A}"/>
              </a:ext>
            </a:extLst>
          </p:cNvPr>
          <p:cNvSpPr>
            <a:spLocks noGrp="1"/>
          </p:cNvSpPr>
          <p:nvPr>
            <p:ph sz="quarter" idx="10" hasCustomPrompt="1"/>
          </p:nvPr>
        </p:nvSpPr>
        <p:spPr>
          <a:xfrm>
            <a:off x="1370867" y="2274034"/>
            <a:ext cx="4643438" cy="3298630"/>
          </a:xfrm>
        </p:spPr>
        <p:txBody>
          <a:bodyPr>
            <a:normAutofit/>
          </a:bodyPr>
          <a:lstStyle>
            <a:lvl1pPr>
              <a:spcBef>
                <a:spcPts val="0"/>
              </a:spcBef>
              <a:spcAft>
                <a:spcPts val="600"/>
              </a:spcAft>
              <a:buClr>
                <a:schemeClr val="tx1"/>
              </a:buClr>
              <a:defRPr sz="1800"/>
            </a:lvl1pPr>
            <a:lvl2pPr>
              <a:spcBef>
                <a:spcPts val="0"/>
              </a:spcBef>
              <a:spcAft>
                <a:spcPts val="600"/>
              </a:spcAft>
              <a:buClr>
                <a:schemeClr val="tx1"/>
              </a:buClr>
              <a:defRPr sz="1600"/>
            </a:lvl2pPr>
            <a:lvl3pPr>
              <a:spcBef>
                <a:spcPts val="0"/>
              </a:spcBef>
              <a:spcAft>
                <a:spcPts val="600"/>
              </a:spcAft>
              <a:buClr>
                <a:schemeClr val="tx1"/>
              </a:buClr>
              <a:defRPr sz="1400"/>
            </a:lvl3pPr>
            <a:lvl4pPr>
              <a:spcBef>
                <a:spcPts val="0"/>
              </a:spcBef>
              <a:spcAft>
                <a:spcPts val="600"/>
              </a:spcAft>
              <a:buClr>
                <a:schemeClr val="tx1"/>
              </a:buClr>
              <a:defRPr sz="1200"/>
            </a:lvl4pPr>
            <a:lvl5pPr>
              <a:spcBef>
                <a:spcPts val="0"/>
              </a:spcBef>
              <a:spcAft>
                <a:spcPts val="600"/>
              </a:spcAft>
              <a:buClr>
                <a:schemeClr val="tx1"/>
              </a:buCl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0">
            <a:extLst>
              <a:ext uri="{FF2B5EF4-FFF2-40B4-BE49-F238E27FC236}">
                <a16:creationId xmlns:a16="http://schemas.microsoft.com/office/drawing/2014/main" id="{FB67020D-DF60-17C1-8DEC-EDECF653540F}"/>
              </a:ext>
            </a:extLst>
          </p:cNvPr>
          <p:cNvSpPr>
            <a:spLocks noGrp="1"/>
          </p:cNvSpPr>
          <p:nvPr>
            <p:ph sz="quarter" idx="11" hasCustomPrompt="1"/>
          </p:nvPr>
        </p:nvSpPr>
        <p:spPr>
          <a:xfrm>
            <a:off x="6318375" y="2274034"/>
            <a:ext cx="4643438" cy="3298630"/>
          </a:xfrm>
        </p:spPr>
        <p:txBody>
          <a:bodyPr>
            <a:normAutofit/>
          </a:bodyPr>
          <a:lstStyle>
            <a:lvl1pPr>
              <a:spcBef>
                <a:spcPts val="0"/>
              </a:spcBef>
              <a:spcAft>
                <a:spcPts val="600"/>
              </a:spcAft>
              <a:buClr>
                <a:schemeClr val="tx1"/>
              </a:buClr>
              <a:defRPr sz="1800"/>
            </a:lvl1pPr>
            <a:lvl2pPr>
              <a:spcBef>
                <a:spcPts val="0"/>
              </a:spcBef>
              <a:spcAft>
                <a:spcPts val="600"/>
              </a:spcAft>
              <a:buClr>
                <a:schemeClr val="tx1"/>
              </a:buClr>
              <a:defRPr sz="1600"/>
            </a:lvl2pPr>
            <a:lvl3pPr>
              <a:spcBef>
                <a:spcPts val="0"/>
              </a:spcBef>
              <a:spcAft>
                <a:spcPts val="600"/>
              </a:spcAft>
              <a:buClr>
                <a:schemeClr val="tx1"/>
              </a:buClr>
              <a:defRPr sz="1400"/>
            </a:lvl3pPr>
            <a:lvl4pPr>
              <a:spcBef>
                <a:spcPts val="0"/>
              </a:spcBef>
              <a:spcAft>
                <a:spcPts val="600"/>
              </a:spcAft>
              <a:buClr>
                <a:schemeClr val="tx1"/>
              </a:buClr>
              <a:defRPr sz="1200"/>
            </a:lvl4pPr>
            <a:lvl5pPr>
              <a:spcBef>
                <a:spcPts val="0"/>
              </a:spcBef>
              <a:spcAft>
                <a:spcPts val="600"/>
              </a:spcAft>
              <a:buClr>
                <a:schemeClr val="tx1"/>
              </a:buCl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75812651-A64E-FA0C-7D84-B20BA7C67313}"/>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95710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itle and 2 Column 2">
    <p:spTree>
      <p:nvGrpSpPr>
        <p:cNvPr id="1" name=""/>
        <p:cNvGrpSpPr/>
        <p:nvPr/>
      </p:nvGrpSpPr>
      <p:grpSpPr>
        <a:xfrm>
          <a:off x="0" y="0"/>
          <a:ext cx="0" cy="0"/>
          <a:chOff x="0" y="0"/>
          <a:chExt cx="0" cy="0"/>
        </a:xfrm>
      </p:grpSpPr>
      <p:sp>
        <p:nvSpPr>
          <p:cNvPr id="2" name="Freeform 36">
            <a:extLst>
              <a:ext uri="{FF2B5EF4-FFF2-40B4-BE49-F238E27FC236}">
                <a16:creationId xmlns:a16="http://schemas.microsoft.com/office/drawing/2014/main" id="{F8F589DA-127F-E2E7-6ADA-1D3C04799932}"/>
              </a:ext>
              <a:ext uri="{C183D7F6-B498-43B3-948B-1728B52AA6E4}">
                <adec:decorative xmlns:adec="http://schemas.microsoft.com/office/drawing/2017/decorative" val="1"/>
              </a:ext>
            </a:extLst>
          </p:cNvPr>
          <p:cNvSpPr/>
          <p:nvPr userDrawn="1"/>
        </p:nvSpPr>
        <p:spPr>
          <a:xfrm>
            <a:off x="8991645" y="3657688"/>
            <a:ext cx="3200357" cy="3200320"/>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Rectangle 7">
            <a:extLst>
              <a:ext uri="{FF2B5EF4-FFF2-40B4-BE49-F238E27FC236}">
                <a16:creationId xmlns:a16="http://schemas.microsoft.com/office/drawing/2014/main" id="{8700FBF0-749D-0FF0-74B6-3565174CA001}"/>
              </a:ext>
              <a:ext uri="{C183D7F6-B498-43B3-948B-1728B52AA6E4}">
                <adec:decorative xmlns:adec="http://schemas.microsoft.com/office/drawing/2017/decorative" val="1"/>
              </a:ext>
            </a:extLst>
          </p:cNvPr>
          <p:cNvSpPr/>
          <p:nvPr userDrawn="1"/>
        </p:nvSpPr>
        <p:spPr>
          <a:xfrm rot="5400000">
            <a:off x="-2992038" y="2992045"/>
            <a:ext cx="6858000"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0">
            <a:extLst>
              <a:ext uri="{FF2B5EF4-FFF2-40B4-BE49-F238E27FC236}">
                <a16:creationId xmlns:a16="http://schemas.microsoft.com/office/drawing/2014/main" id="{0DDA3FAB-74FF-4772-2BA4-B242E12ABEC7}"/>
              </a:ext>
              <a:ext uri="{C183D7F6-B498-43B3-948B-1728B52AA6E4}">
                <adec:decorative xmlns:adec="http://schemas.microsoft.com/office/drawing/2017/decorative" val="1"/>
              </a:ext>
            </a:extLst>
          </p:cNvPr>
          <p:cNvSpPr>
            <a:spLocks noChangeAspect="1"/>
          </p:cNvSpPr>
          <p:nvPr userDrawn="1"/>
        </p:nvSpPr>
        <p:spPr>
          <a:xfrm flipH="1" flipV="1">
            <a:off x="1" y="0"/>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itle 11">
            <a:extLst>
              <a:ext uri="{FF2B5EF4-FFF2-40B4-BE49-F238E27FC236}">
                <a16:creationId xmlns:a16="http://schemas.microsoft.com/office/drawing/2014/main" id="{FBE95B3E-84B8-3910-65C9-87914802BEA1}"/>
              </a:ext>
            </a:extLst>
          </p:cNvPr>
          <p:cNvSpPr>
            <a:spLocks noGrp="1"/>
          </p:cNvSpPr>
          <p:nvPr>
            <p:ph type="title" hasCustomPrompt="1"/>
          </p:nvPr>
        </p:nvSpPr>
        <p:spPr>
          <a:xfrm>
            <a:off x="1371598" y="369277"/>
            <a:ext cx="9590215" cy="1708514"/>
          </a:xfrm>
        </p:spPr>
        <p:txBody>
          <a:bodyPr>
            <a:normAutofit/>
          </a:bodyPr>
          <a:lstStyle>
            <a:lvl1pPr>
              <a:defRPr sz="3600">
                <a:solidFill>
                  <a:schemeClr val="accent2">
                    <a:lumMod val="75000"/>
                  </a:schemeClr>
                </a:solidFill>
              </a:defRPr>
            </a:lvl1pPr>
          </a:lstStyle>
          <a:p>
            <a:r>
              <a:rPr lang="en-US" dirty="0"/>
              <a:t>Click to add title</a:t>
            </a:r>
          </a:p>
        </p:txBody>
      </p:sp>
      <p:sp>
        <p:nvSpPr>
          <p:cNvPr id="13" name="Content Placeholder 20">
            <a:extLst>
              <a:ext uri="{FF2B5EF4-FFF2-40B4-BE49-F238E27FC236}">
                <a16:creationId xmlns:a16="http://schemas.microsoft.com/office/drawing/2014/main" id="{90BA2746-C141-C524-CDDE-DD672A80A2C8}"/>
              </a:ext>
            </a:extLst>
          </p:cNvPr>
          <p:cNvSpPr>
            <a:spLocks noGrp="1"/>
          </p:cNvSpPr>
          <p:nvPr>
            <p:ph sz="quarter" idx="10" hasCustomPrompt="1"/>
          </p:nvPr>
        </p:nvSpPr>
        <p:spPr>
          <a:xfrm>
            <a:off x="1370867" y="2274033"/>
            <a:ext cx="3347782" cy="3436653"/>
          </a:xfrm>
        </p:spPr>
        <p:txBody>
          <a:bodyPr>
            <a:normAutofit/>
          </a:bodyPr>
          <a:lstStyle>
            <a:lvl1pPr>
              <a:spcBef>
                <a:spcPts val="0"/>
              </a:spcBef>
              <a:spcAft>
                <a:spcPts val="600"/>
              </a:spcAft>
              <a:buClr>
                <a:schemeClr val="tx1"/>
              </a:buClr>
              <a:defRPr sz="1800" b="1"/>
            </a:lvl1pPr>
            <a:lvl2pPr>
              <a:spcBef>
                <a:spcPts val="0"/>
              </a:spcBef>
              <a:spcAft>
                <a:spcPts val="600"/>
              </a:spcAft>
              <a:buClr>
                <a:schemeClr val="tx1"/>
              </a:buClr>
              <a:defRPr sz="1600" b="1"/>
            </a:lvl2pPr>
            <a:lvl3pPr>
              <a:spcBef>
                <a:spcPts val="0"/>
              </a:spcBef>
              <a:spcAft>
                <a:spcPts val="600"/>
              </a:spcAft>
              <a:buClr>
                <a:schemeClr val="tx1"/>
              </a:buClr>
              <a:defRPr sz="1400" b="1"/>
            </a:lvl3pPr>
            <a:lvl4pPr>
              <a:spcBef>
                <a:spcPts val="0"/>
              </a:spcBef>
              <a:spcAft>
                <a:spcPts val="600"/>
              </a:spcAft>
              <a:buClr>
                <a:schemeClr val="tx1"/>
              </a:buClr>
              <a:defRPr sz="1200" b="1"/>
            </a:lvl4pPr>
            <a:lvl5pPr>
              <a:spcBef>
                <a:spcPts val="0"/>
              </a:spcBef>
              <a:spcAft>
                <a:spcPts val="600"/>
              </a:spcAft>
              <a:buClr>
                <a:schemeClr val="tx1"/>
              </a:buClr>
              <a:defRPr sz="1200" b="1"/>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0">
            <a:extLst>
              <a:ext uri="{FF2B5EF4-FFF2-40B4-BE49-F238E27FC236}">
                <a16:creationId xmlns:a16="http://schemas.microsoft.com/office/drawing/2014/main" id="{53421E6F-1A11-40B7-DB53-FC96CE9D787B}"/>
              </a:ext>
            </a:extLst>
          </p:cNvPr>
          <p:cNvSpPr>
            <a:spLocks noGrp="1"/>
          </p:cNvSpPr>
          <p:nvPr>
            <p:ph sz="quarter" idx="11" hasCustomPrompt="1"/>
          </p:nvPr>
        </p:nvSpPr>
        <p:spPr>
          <a:xfrm>
            <a:off x="4925269" y="2274033"/>
            <a:ext cx="6036544" cy="3436653"/>
          </a:xfrm>
        </p:spPr>
        <p:txBody>
          <a:bodyPr>
            <a:normAutofit/>
          </a:bodyPr>
          <a:lstStyle>
            <a:lvl1pPr>
              <a:spcBef>
                <a:spcPts val="0"/>
              </a:spcBef>
              <a:spcAft>
                <a:spcPts val="600"/>
              </a:spcAft>
              <a:buClr>
                <a:schemeClr val="tx1"/>
              </a:buClr>
              <a:defRPr sz="1800"/>
            </a:lvl1pPr>
            <a:lvl2pPr>
              <a:spcBef>
                <a:spcPts val="0"/>
              </a:spcBef>
              <a:spcAft>
                <a:spcPts val="600"/>
              </a:spcAft>
              <a:buClr>
                <a:schemeClr val="tx1"/>
              </a:buClr>
              <a:defRPr sz="1600"/>
            </a:lvl2pPr>
            <a:lvl3pPr>
              <a:spcBef>
                <a:spcPts val="0"/>
              </a:spcBef>
              <a:spcAft>
                <a:spcPts val="600"/>
              </a:spcAft>
              <a:buClr>
                <a:schemeClr val="tx1"/>
              </a:buClr>
              <a:defRPr sz="1400"/>
            </a:lvl3pPr>
            <a:lvl4pPr>
              <a:spcBef>
                <a:spcPts val="0"/>
              </a:spcBef>
              <a:spcAft>
                <a:spcPts val="600"/>
              </a:spcAft>
              <a:buClr>
                <a:schemeClr val="tx1"/>
              </a:buClr>
              <a:defRPr sz="1200"/>
            </a:lvl4pPr>
            <a:lvl5pPr>
              <a:spcBef>
                <a:spcPts val="0"/>
              </a:spcBef>
              <a:spcAft>
                <a:spcPts val="600"/>
              </a:spcAft>
              <a:buClr>
                <a:schemeClr val="tx1"/>
              </a:buCl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078CC75E-2849-6C28-42BF-61EBFD22CDE7}"/>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12796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590668"/>
            <a:ext cx="9914859" cy="1329004"/>
          </a:xfrm>
        </p:spPr>
        <p:txBody>
          <a:bodyPr>
            <a:normAutofit/>
          </a:bodyPr>
          <a:lstStyle>
            <a:lvl1pPr>
              <a:lnSpc>
                <a:spcPct val="100000"/>
              </a:lnSpc>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914400" y="1919673"/>
            <a:ext cx="9914860" cy="412331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a:lstStyle>
            <a:lvl1pPr algn="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173736" y="6437376"/>
            <a:ext cx="3775914" cy="365125"/>
          </a:xfrm>
        </p:spPr>
        <p:txBody>
          <a:bodyPr/>
          <a:lstStyle>
            <a:lvl1pPr algn="l">
              <a:defRPr>
                <a:solidFill>
                  <a:schemeClr val="accent2"/>
                </a:solidFill>
              </a:defRPr>
            </a:lvl1pPr>
          </a:lstStyle>
          <a:p>
            <a:endParaRPr lang="en-US" sz="1000" dirty="0"/>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a:lstStyle>
            <a:lvl1pPr>
              <a:defRPr>
                <a:solidFill>
                  <a:schemeClr val="bg1"/>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820939470"/>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Title Content and Picture 2">
    <p:spTree>
      <p:nvGrpSpPr>
        <p:cNvPr id="1" name=""/>
        <p:cNvGrpSpPr/>
        <p:nvPr/>
      </p:nvGrpSpPr>
      <p:grpSpPr>
        <a:xfrm>
          <a:off x="0" y="0"/>
          <a:ext cx="0" cy="0"/>
          <a:chOff x="0" y="0"/>
          <a:chExt cx="0" cy="0"/>
        </a:xfrm>
      </p:grpSpPr>
      <p:sp>
        <p:nvSpPr>
          <p:cNvPr id="6" name="Freeform: Shape 8">
            <a:extLst>
              <a:ext uri="{FF2B5EF4-FFF2-40B4-BE49-F238E27FC236}">
                <a16:creationId xmlns:a16="http://schemas.microsoft.com/office/drawing/2014/main" id="{D8A19A74-FE0D-4975-5657-5362CEB4D339}"/>
              </a:ext>
              <a:ext uri="{C183D7F6-B498-43B3-948B-1728B52AA6E4}">
                <adec:decorative xmlns:adec="http://schemas.microsoft.com/office/drawing/2017/decorative" val="1"/>
              </a:ext>
            </a:extLst>
          </p:cNvPr>
          <p:cNvSpPr/>
          <p:nvPr userDrawn="1"/>
        </p:nvSpPr>
        <p:spPr>
          <a:xfrm rot="10800000" flipH="1">
            <a:off x="6117263" y="5090690"/>
            <a:ext cx="1807536" cy="17770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Rectangle 6">
            <a:extLst>
              <a:ext uri="{FF2B5EF4-FFF2-40B4-BE49-F238E27FC236}">
                <a16:creationId xmlns:a16="http://schemas.microsoft.com/office/drawing/2014/main" id="{68E8CCA9-A930-4217-FC4B-419AD08ED96F}"/>
              </a:ext>
              <a:ext uri="{C183D7F6-B498-43B3-948B-1728B52AA6E4}">
                <adec:decorative xmlns:adec="http://schemas.microsoft.com/office/drawing/2017/decorative" val="1"/>
              </a:ext>
            </a:extLst>
          </p:cNvPr>
          <p:cNvSpPr/>
          <p:nvPr userDrawn="1"/>
        </p:nvSpPr>
        <p:spPr>
          <a:xfrm rot="5400000">
            <a:off x="-2996913" y="2996911"/>
            <a:ext cx="6867747"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25">
            <a:extLst>
              <a:ext uri="{FF2B5EF4-FFF2-40B4-BE49-F238E27FC236}">
                <a16:creationId xmlns:a16="http://schemas.microsoft.com/office/drawing/2014/main" id="{A5202170-963D-8D6D-EF61-11B291827C7A}"/>
              </a:ext>
              <a:ext uri="{C183D7F6-B498-43B3-948B-1728B52AA6E4}">
                <adec:decorative xmlns:adec="http://schemas.microsoft.com/office/drawing/2017/decorative" val="1"/>
              </a:ext>
            </a:extLst>
          </p:cNvPr>
          <p:cNvSpPr>
            <a:spLocks noChangeAspect="1"/>
          </p:cNvSpPr>
          <p:nvPr userDrawn="1"/>
        </p:nvSpPr>
        <p:spPr>
          <a:xfrm flipH="1" flipV="1">
            <a:off x="0" y="-8"/>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2">
            <a:extLst>
              <a:ext uri="{FF2B5EF4-FFF2-40B4-BE49-F238E27FC236}">
                <a16:creationId xmlns:a16="http://schemas.microsoft.com/office/drawing/2014/main" id="{6A71B5EB-558B-B072-1FF1-CDA55B10CC6E}"/>
              </a:ext>
            </a:extLst>
          </p:cNvPr>
          <p:cNvSpPr>
            <a:spLocks noGrp="1"/>
          </p:cNvSpPr>
          <p:nvPr>
            <p:ph type="title" hasCustomPrompt="1"/>
          </p:nvPr>
        </p:nvSpPr>
        <p:spPr>
          <a:xfrm>
            <a:off x="1381757" y="328860"/>
            <a:ext cx="6136643" cy="1777060"/>
          </a:xfrm>
        </p:spPr>
        <p:txBody>
          <a:bodyPr>
            <a:normAutofit/>
          </a:bodyPr>
          <a:lstStyle>
            <a:lvl1pPr>
              <a:defRPr sz="3600">
                <a:solidFill>
                  <a:schemeClr val="accent2">
                    <a:lumMod val="75000"/>
                  </a:schemeClr>
                </a:solidFill>
              </a:defRPr>
            </a:lvl1pPr>
          </a:lstStyle>
          <a:p>
            <a:r>
              <a:rPr lang="en-US" dirty="0"/>
              <a:t>Click to add title</a:t>
            </a:r>
          </a:p>
        </p:txBody>
      </p:sp>
      <p:sp>
        <p:nvSpPr>
          <p:cNvPr id="14" name="Content Placeholder 20">
            <a:extLst>
              <a:ext uri="{FF2B5EF4-FFF2-40B4-BE49-F238E27FC236}">
                <a16:creationId xmlns:a16="http://schemas.microsoft.com/office/drawing/2014/main" id="{B84F4814-519C-86D2-1886-90E0A98968D3}"/>
              </a:ext>
            </a:extLst>
          </p:cNvPr>
          <p:cNvSpPr>
            <a:spLocks noGrp="1"/>
          </p:cNvSpPr>
          <p:nvPr>
            <p:ph sz="quarter" idx="11" hasCustomPrompt="1"/>
          </p:nvPr>
        </p:nvSpPr>
        <p:spPr>
          <a:xfrm>
            <a:off x="1371204" y="2282999"/>
            <a:ext cx="6136643" cy="3685507"/>
          </a:xfrm>
        </p:spPr>
        <p:txBody>
          <a:bodyPr>
            <a:normAutofit/>
          </a:bodyPr>
          <a:lstStyle>
            <a:lvl1pPr>
              <a:spcBef>
                <a:spcPts val="0"/>
              </a:spcBef>
              <a:spcAft>
                <a:spcPts val="600"/>
              </a:spcAft>
              <a:buClr>
                <a:schemeClr val="tx1"/>
              </a:buClr>
              <a:defRPr sz="1800"/>
            </a:lvl1pPr>
            <a:lvl2pPr>
              <a:spcBef>
                <a:spcPts val="0"/>
              </a:spcBef>
              <a:spcAft>
                <a:spcPts val="600"/>
              </a:spcAft>
              <a:buClr>
                <a:schemeClr val="tx1"/>
              </a:buClr>
              <a:defRPr sz="1600"/>
            </a:lvl2pPr>
            <a:lvl3pPr>
              <a:spcBef>
                <a:spcPts val="0"/>
              </a:spcBef>
              <a:spcAft>
                <a:spcPts val="600"/>
              </a:spcAft>
              <a:buClr>
                <a:schemeClr val="tx1"/>
              </a:buClr>
              <a:defRPr sz="1400"/>
            </a:lvl3pPr>
            <a:lvl4pPr>
              <a:spcBef>
                <a:spcPts val="0"/>
              </a:spcBef>
              <a:spcAft>
                <a:spcPts val="600"/>
              </a:spcAft>
              <a:buClr>
                <a:schemeClr val="tx1"/>
              </a:buClr>
              <a:defRPr sz="1200"/>
            </a:lvl4pPr>
            <a:lvl5pPr>
              <a:spcBef>
                <a:spcPts val="0"/>
              </a:spcBef>
              <a:spcAft>
                <a:spcPts val="600"/>
              </a:spcAft>
              <a:buClr>
                <a:schemeClr val="tx1"/>
              </a:buCl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55A36A3E-F1BF-A2FC-E9BF-616718E65B8B}"/>
              </a:ext>
            </a:extLst>
          </p:cNvPr>
          <p:cNvSpPr>
            <a:spLocks noGrp="1"/>
          </p:cNvSpPr>
          <p:nvPr>
            <p:ph type="pic" sz="quarter" idx="10"/>
          </p:nvPr>
        </p:nvSpPr>
        <p:spPr>
          <a:xfrm>
            <a:off x="7924800" y="0"/>
            <a:ext cx="4267200" cy="6858000"/>
          </a:xfrm>
          <a:solidFill>
            <a:schemeClr val="accent2"/>
          </a:solidFill>
        </p:spPr>
        <p:txBody>
          <a:bodyPr/>
          <a:lstStyle>
            <a:lvl1pPr marL="0" indent="0" algn="ctr">
              <a:buNone/>
              <a:defRPr>
                <a:solidFill>
                  <a:schemeClr val="bg2"/>
                </a:solidFill>
              </a:defRPr>
            </a:lvl1pPr>
          </a:lstStyle>
          <a:p>
            <a:r>
              <a:rPr lang="en-US"/>
              <a:t>Click icon to add picture</a:t>
            </a:r>
            <a:endParaRPr lang="en-US" dirty="0"/>
          </a:p>
        </p:txBody>
      </p:sp>
      <p:sp>
        <p:nvSpPr>
          <p:cNvPr id="10" name="Slide Number Placeholder 5">
            <a:extLst>
              <a:ext uri="{FF2B5EF4-FFF2-40B4-BE49-F238E27FC236}">
                <a16:creationId xmlns:a16="http://schemas.microsoft.com/office/drawing/2014/main" id="{7769D9C9-E3F7-6719-75F2-AA70DF83E1AD}"/>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264640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Title Content and Table">
    <p:spTree>
      <p:nvGrpSpPr>
        <p:cNvPr id="1" name=""/>
        <p:cNvGrpSpPr/>
        <p:nvPr/>
      </p:nvGrpSpPr>
      <p:grpSpPr>
        <a:xfrm>
          <a:off x="0" y="0"/>
          <a:ext cx="0" cy="0"/>
          <a:chOff x="0" y="0"/>
          <a:chExt cx="0" cy="0"/>
        </a:xfrm>
      </p:grpSpPr>
      <p:sp>
        <p:nvSpPr>
          <p:cNvPr id="5" name="Freeform 19">
            <a:extLst>
              <a:ext uri="{FF2B5EF4-FFF2-40B4-BE49-F238E27FC236}">
                <a16:creationId xmlns:a16="http://schemas.microsoft.com/office/drawing/2014/main" id="{37D82C4C-B372-8DAD-C78B-5A7079992701}"/>
              </a:ext>
              <a:ext uri="{C183D7F6-B498-43B3-948B-1728B52AA6E4}">
                <adec:decorative xmlns:adec="http://schemas.microsoft.com/office/drawing/2017/decorative" val="1"/>
              </a:ext>
            </a:extLst>
          </p:cNvPr>
          <p:cNvSpPr>
            <a:spLocks noChangeAspect="1"/>
          </p:cNvSpPr>
          <p:nvPr userDrawn="1"/>
        </p:nvSpPr>
        <p:spPr>
          <a:xfrm flipH="1" flipV="1">
            <a:off x="0" y="0"/>
            <a:ext cx="2286000" cy="2285973"/>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Title 8">
            <a:extLst>
              <a:ext uri="{FF2B5EF4-FFF2-40B4-BE49-F238E27FC236}">
                <a16:creationId xmlns:a16="http://schemas.microsoft.com/office/drawing/2014/main" id="{CE543C86-04BB-A7E0-26E4-1A793E98CB9A}"/>
              </a:ext>
            </a:extLst>
          </p:cNvPr>
          <p:cNvSpPr>
            <a:spLocks noGrp="1"/>
          </p:cNvSpPr>
          <p:nvPr>
            <p:ph type="title" hasCustomPrompt="1"/>
          </p:nvPr>
        </p:nvSpPr>
        <p:spPr>
          <a:xfrm>
            <a:off x="1342052" y="345441"/>
            <a:ext cx="10202248" cy="1766918"/>
          </a:xfrm>
        </p:spPr>
        <p:txBody>
          <a:bodyPr>
            <a:normAutofit/>
          </a:bodyPr>
          <a:lstStyle>
            <a:lvl1pPr>
              <a:defRPr sz="3600">
                <a:solidFill>
                  <a:schemeClr val="accent2">
                    <a:lumMod val="75000"/>
                  </a:schemeClr>
                </a:solidFill>
              </a:defRPr>
            </a:lvl1pPr>
          </a:lstStyle>
          <a:p>
            <a:r>
              <a:rPr lang="en-US" dirty="0"/>
              <a:t>Click to add title</a:t>
            </a:r>
          </a:p>
        </p:txBody>
      </p:sp>
      <p:sp>
        <p:nvSpPr>
          <p:cNvPr id="10" name="Content Placeholder 20">
            <a:extLst>
              <a:ext uri="{FF2B5EF4-FFF2-40B4-BE49-F238E27FC236}">
                <a16:creationId xmlns:a16="http://schemas.microsoft.com/office/drawing/2014/main" id="{D1D15020-88F7-93D5-282B-0C23CB757886}"/>
              </a:ext>
            </a:extLst>
          </p:cNvPr>
          <p:cNvSpPr>
            <a:spLocks noGrp="1"/>
          </p:cNvSpPr>
          <p:nvPr>
            <p:ph sz="quarter" idx="11" hasCustomPrompt="1"/>
          </p:nvPr>
        </p:nvSpPr>
        <p:spPr>
          <a:xfrm>
            <a:off x="1371205" y="2282826"/>
            <a:ext cx="3180475" cy="3651250"/>
          </a:xfrm>
        </p:spPr>
        <p:txBody>
          <a:bodyPr>
            <a:normAutofit/>
          </a:bodyPr>
          <a:lstStyle>
            <a:lvl1pPr>
              <a:spcBef>
                <a:spcPts val="0"/>
              </a:spcBef>
              <a:spcAft>
                <a:spcPts val="600"/>
              </a:spcAft>
              <a:buClr>
                <a:schemeClr val="tx1"/>
              </a:buClr>
              <a:defRPr sz="1800" b="1"/>
            </a:lvl1pPr>
            <a:lvl2pPr>
              <a:spcBef>
                <a:spcPts val="0"/>
              </a:spcBef>
              <a:spcAft>
                <a:spcPts val="600"/>
              </a:spcAft>
              <a:buClr>
                <a:schemeClr val="tx1"/>
              </a:buClr>
              <a:defRPr sz="1600" b="1"/>
            </a:lvl2pPr>
            <a:lvl3pPr>
              <a:spcBef>
                <a:spcPts val="0"/>
              </a:spcBef>
              <a:spcAft>
                <a:spcPts val="600"/>
              </a:spcAft>
              <a:buClr>
                <a:schemeClr val="tx1"/>
              </a:buClr>
              <a:defRPr sz="1400" b="1"/>
            </a:lvl3pPr>
            <a:lvl4pPr>
              <a:spcBef>
                <a:spcPts val="0"/>
              </a:spcBef>
              <a:spcAft>
                <a:spcPts val="600"/>
              </a:spcAft>
              <a:buClr>
                <a:schemeClr val="tx1"/>
              </a:buClr>
              <a:defRPr sz="1200" b="1"/>
            </a:lvl4pPr>
            <a:lvl5pPr>
              <a:spcBef>
                <a:spcPts val="0"/>
              </a:spcBef>
              <a:spcAft>
                <a:spcPts val="600"/>
              </a:spcAft>
              <a:buClr>
                <a:schemeClr val="tx1"/>
              </a:buClr>
              <a:defRPr sz="1200" b="1"/>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able Placeholder 11">
            <a:extLst>
              <a:ext uri="{FF2B5EF4-FFF2-40B4-BE49-F238E27FC236}">
                <a16:creationId xmlns:a16="http://schemas.microsoft.com/office/drawing/2014/main" id="{675AC522-525C-4C6F-8F28-3B2FC909B3FF}"/>
              </a:ext>
            </a:extLst>
          </p:cNvPr>
          <p:cNvSpPr>
            <a:spLocks noGrp="1"/>
          </p:cNvSpPr>
          <p:nvPr>
            <p:ph type="tbl" sz="quarter" idx="12"/>
          </p:nvPr>
        </p:nvSpPr>
        <p:spPr>
          <a:xfrm>
            <a:off x="4940300" y="2282825"/>
            <a:ext cx="5880100" cy="3651250"/>
          </a:xfrm>
        </p:spPr>
        <p:txBody>
          <a:bodyPr/>
          <a:lstStyle>
            <a:lvl1pPr marL="0" indent="0">
              <a:buNone/>
              <a:defRPr/>
            </a:lvl1pPr>
          </a:lstStyle>
          <a:p>
            <a:r>
              <a:rPr lang="en-US"/>
              <a:t>Click icon to add table</a:t>
            </a:r>
            <a:endParaRPr lang="en-US" dirty="0"/>
          </a:p>
        </p:txBody>
      </p:sp>
      <p:sp>
        <p:nvSpPr>
          <p:cNvPr id="8" name="Slide Number Placeholder 5">
            <a:extLst>
              <a:ext uri="{FF2B5EF4-FFF2-40B4-BE49-F238E27FC236}">
                <a16:creationId xmlns:a16="http://schemas.microsoft.com/office/drawing/2014/main" id="{B00D9D4E-52D5-4BAF-8096-D301073D3569}"/>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chemeClr val="accent2">
                    <a:lumMod val="75000"/>
                  </a:schemeClr>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351615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Title and 2 Column 3">
    <p:spTree>
      <p:nvGrpSpPr>
        <p:cNvPr id="1" name=""/>
        <p:cNvGrpSpPr/>
        <p:nvPr/>
      </p:nvGrpSpPr>
      <p:grpSpPr>
        <a:xfrm>
          <a:off x="0" y="0"/>
          <a:ext cx="0" cy="0"/>
          <a:chOff x="0" y="0"/>
          <a:chExt cx="0" cy="0"/>
        </a:xfrm>
      </p:grpSpPr>
      <p:sp>
        <p:nvSpPr>
          <p:cNvPr id="2" name="Freeform 36">
            <a:extLst>
              <a:ext uri="{FF2B5EF4-FFF2-40B4-BE49-F238E27FC236}">
                <a16:creationId xmlns:a16="http://schemas.microsoft.com/office/drawing/2014/main" id="{F8F589DA-127F-E2E7-6ADA-1D3C04799932}"/>
              </a:ext>
              <a:ext uri="{C183D7F6-B498-43B3-948B-1728B52AA6E4}">
                <adec:decorative xmlns:adec="http://schemas.microsoft.com/office/drawing/2017/decorative" val="1"/>
              </a:ext>
            </a:extLst>
          </p:cNvPr>
          <p:cNvSpPr/>
          <p:nvPr userDrawn="1"/>
        </p:nvSpPr>
        <p:spPr>
          <a:xfrm>
            <a:off x="8991645" y="3657688"/>
            <a:ext cx="3200357" cy="3200320"/>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Rectangle 7">
            <a:extLst>
              <a:ext uri="{FF2B5EF4-FFF2-40B4-BE49-F238E27FC236}">
                <a16:creationId xmlns:a16="http://schemas.microsoft.com/office/drawing/2014/main" id="{8700FBF0-749D-0FF0-74B6-3565174CA001}"/>
              </a:ext>
              <a:ext uri="{C183D7F6-B498-43B3-948B-1728B52AA6E4}">
                <adec:decorative xmlns:adec="http://schemas.microsoft.com/office/drawing/2017/decorative" val="1"/>
              </a:ext>
            </a:extLst>
          </p:cNvPr>
          <p:cNvSpPr/>
          <p:nvPr userDrawn="1"/>
        </p:nvSpPr>
        <p:spPr>
          <a:xfrm rot="5400000">
            <a:off x="-2992038" y="2992045"/>
            <a:ext cx="6858000"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0">
            <a:extLst>
              <a:ext uri="{FF2B5EF4-FFF2-40B4-BE49-F238E27FC236}">
                <a16:creationId xmlns:a16="http://schemas.microsoft.com/office/drawing/2014/main" id="{0DDA3FAB-74FF-4772-2BA4-B242E12ABEC7}"/>
              </a:ext>
              <a:ext uri="{C183D7F6-B498-43B3-948B-1728B52AA6E4}">
                <adec:decorative xmlns:adec="http://schemas.microsoft.com/office/drawing/2017/decorative" val="1"/>
              </a:ext>
            </a:extLst>
          </p:cNvPr>
          <p:cNvSpPr>
            <a:spLocks noChangeAspect="1"/>
          </p:cNvSpPr>
          <p:nvPr userDrawn="1"/>
        </p:nvSpPr>
        <p:spPr>
          <a:xfrm flipH="1" flipV="1">
            <a:off x="1" y="0"/>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itle 11">
            <a:extLst>
              <a:ext uri="{FF2B5EF4-FFF2-40B4-BE49-F238E27FC236}">
                <a16:creationId xmlns:a16="http://schemas.microsoft.com/office/drawing/2014/main" id="{FBE95B3E-84B8-3910-65C9-87914802BEA1}"/>
              </a:ext>
            </a:extLst>
          </p:cNvPr>
          <p:cNvSpPr>
            <a:spLocks noGrp="1"/>
          </p:cNvSpPr>
          <p:nvPr>
            <p:ph type="title" hasCustomPrompt="1"/>
          </p:nvPr>
        </p:nvSpPr>
        <p:spPr>
          <a:xfrm>
            <a:off x="1371598" y="369277"/>
            <a:ext cx="9590215" cy="1708514"/>
          </a:xfrm>
        </p:spPr>
        <p:txBody>
          <a:bodyPr>
            <a:normAutofit/>
          </a:bodyPr>
          <a:lstStyle>
            <a:lvl1pPr>
              <a:defRPr sz="3600">
                <a:solidFill>
                  <a:schemeClr val="accent2">
                    <a:lumMod val="75000"/>
                  </a:schemeClr>
                </a:solidFill>
              </a:defRPr>
            </a:lvl1pPr>
          </a:lstStyle>
          <a:p>
            <a:r>
              <a:rPr lang="en-US" dirty="0"/>
              <a:t>Click to add title</a:t>
            </a:r>
          </a:p>
        </p:txBody>
      </p:sp>
      <p:sp>
        <p:nvSpPr>
          <p:cNvPr id="14" name="Content Placeholder 20">
            <a:extLst>
              <a:ext uri="{FF2B5EF4-FFF2-40B4-BE49-F238E27FC236}">
                <a16:creationId xmlns:a16="http://schemas.microsoft.com/office/drawing/2014/main" id="{53421E6F-1A11-40B7-DB53-FC96CE9D787B}"/>
              </a:ext>
            </a:extLst>
          </p:cNvPr>
          <p:cNvSpPr>
            <a:spLocks noGrp="1"/>
          </p:cNvSpPr>
          <p:nvPr>
            <p:ph sz="quarter" idx="11" hasCustomPrompt="1"/>
          </p:nvPr>
        </p:nvSpPr>
        <p:spPr>
          <a:xfrm>
            <a:off x="1369269" y="2284193"/>
            <a:ext cx="6036544" cy="3436653"/>
          </a:xfrm>
        </p:spPr>
        <p:txBody>
          <a:bodyPr>
            <a:normAutofit/>
          </a:bodyPr>
          <a:lstStyle>
            <a:lvl1pPr>
              <a:spcBef>
                <a:spcPts val="0"/>
              </a:spcBef>
              <a:spcAft>
                <a:spcPts val="600"/>
              </a:spcAft>
              <a:buClr>
                <a:schemeClr val="tx1"/>
              </a:buClr>
              <a:defRPr sz="1800"/>
            </a:lvl1pPr>
            <a:lvl2pPr>
              <a:spcBef>
                <a:spcPts val="0"/>
              </a:spcBef>
              <a:spcAft>
                <a:spcPts val="600"/>
              </a:spcAft>
              <a:buClr>
                <a:schemeClr val="tx1"/>
              </a:buClr>
              <a:defRPr sz="1600"/>
            </a:lvl2pPr>
            <a:lvl3pPr>
              <a:spcBef>
                <a:spcPts val="0"/>
              </a:spcBef>
              <a:spcAft>
                <a:spcPts val="600"/>
              </a:spcAft>
              <a:buClr>
                <a:schemeClr val="tx1"/>
              </a:buClr>
              <a:defRPr sz="1400"/>
            </a:lvl3pPr>
            <a:lvl4pPr>
              <a:spcBef>
                <a:spcPts val="0"/>
              </a:spcBef>
              <a:spcAft>
                <a:spcPts val="600"/>
              </a:spcAft>
              <a:buClr>
                <a:schemeClr val="tx1"/>
              </a:buClr>
              <a:defRPr sz="1200"/>
            </a:lvl4pPr>
            <a:lvl5pPr>
              <a:spcBef>
                <a:spcPts val="0"/>
              </a:spcBef>
              <a:spcAft>
                <a:spcPts val="600"/>
              </a:spcAft>
              <a:buClr>
                <a:schemeClr val="tx1"/>
              </a:buCl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0">
            <a:extLst>
              <a:ext uri="{FF2B5EF4-FFF2-40B4-BE49-F238E27FC236}">
                <a16:creationId xmlns:a16="http://schemas.microsoft.com/office/drawing/2014/main" id="{90BA2746-C141-C524-CDDE-DD672A80A2C8}"/>
              </a:ext>
            </a:extLst>
          </p:cNvPr>
          <p:cNvSpPr>
            <a:spLocks noGrp="1"/>
          </p:cNvSpPr>
          <p:nvPr>
            <p:ph sz="quarter" idx="10" hasCustomPrompt="1"/>
          </p:nvPr>
        </p:nvSpPr>
        <p:spPr>
          <a:xfrm>
            <a:off x="7708899" y="2284193"/>
            <a:ext cx="3252914" cy="3436653"/>
          </a:xfrm>
        </p:spPr>
        <p:txBody>
          <a:bodyPr>
            <a:normAutofit/>
          </a:bodyPr>
          <a:lstStyle>
            <a:lvl1pPr>
              <a:spcBef>
                <a:spcPts val="0"/>
              </a:spcBef>
              <a:spcAft>
                <a:spcPts val="600"/>
              </a:spcAft>
              <a:buClr>
                <a:schemeClr val="tx1"/>
              </a:buClr>
              <a:defRPr sz="1800" b="1"/>
            </a:lvl1pPr>
            <a:lvl2pPr>
              <a:spcBef>
                <a:spcPts val="0"/>
              </a:spcBef>
              <a:spcAft>
                <a:spcPts val="600"/>
              </a:spcAft>
              <a:buClr>
                <a:schemeClr val="tx1"/>
              </a:buClr>
              <a:defRPr sz="1600" b="1"/>
            </a:lvl2pPr>
            <a:lvl3pPr>
              <a:spcBef>
                <a:spcPts val="0"/>
              </a:spcBef>
              <a:spcAft>
                <a:spcPts val="600"/>
              </a:spcAft>
              <a:buClr>
                <a:schemeClr val="tx1"/>
              </a:buClr>
              <a:defRPr sz="1400" b="1"/>
            </a:lvl3pPr>
            <a:lvl4pPr>
              <a:spcBef>
                <a:spcPts val="0"/>
              </a:spcBef>
              <a:spcAft>
                <a:spcPts val="600"/>
              </a:spcAft>
              <a:buClr>
                <a:schemeClr val="tx1"/>
              </a:buClr>
              <a:defRPr sz="1200" b="1"/>
            </a:lvl4pPr>
            <a:lvl5pPr>
              <a:spcBef>
                <a:spcPts val="0"/>
              </a:spcBef>
              <a:spcAft>
                <a:spcPts val="600"/>
              </a:spcAft>
              <a:buClr>
                <a:schemeClr val="tx1"/>
              </a:buClr>
              <a:defRPr sz="1200" b="1"/>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078CC75E-2849-6C28-42BF-61EBFD22CDE7}"/>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514171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Title and Table">
    <p:spTree>
      <p:nvGrpSpPr>
        <p:cNvPr id="1" name=""/>
        <p:cNvGrpSpPr/>
        <p:nvPr/>
      </p:nvGrpSpPr>
      <p:grpSpPr>
        <a:xfrm>
          <a:off x="0" y="0"/>
          <a:ext cx="0" cy="0"/>
          <a:chOff x="0" y="0"/>
          <a:chExt cx="0" cy="0"/>
        </a:xfrm>
      </p:grpSpPr>
      <p:sp>
        <p:nvSpPr>
          <p:cNvPr id="5" name="Freeform 9">
            <a:extLst>
              <a:ext uri="{FF2B5EF4-FFF2-40B4-BE49-F238E27FC236}">
                <a16:creationId xmlns:a16="http://schemas.microsoft.com/office/drawing/2014/main" id="{BE9B1BD7-8F62-244D-062B-D0A716D16D23}"/>
              </a:ext>
              <a:ext uri="{C183D7F6-B498-43B3-948B-1728B52AA6E4}">
                <adec:decorative xmlns:adec="http://schemas.microsoft.com/office/drawing/2017/decorative" val="1"/>
              </a:ext>
            </a:extLst>
          </p:cNvPr>
          <p:cNvSpPr>
            <a:spLocks noChangeAspect="1"/>
          </p:cNvSpPr>
          <p:nvPr userDrawn="1"/>
        </p:nvSpPr>
        <p:spPr>
          <a:xfrm flipH="1" flipV="1">
            <a:off x="0" y="0"/>
            <a:ext cx="2286000" cy="2285973"/>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itle 7">
            <a:extLst>
              <a:ext uri="{FF2B5EF4-FFF2-40B4-BE49-F238E27FC236}">
                <a16:creationId xmlns:a16="http://schemas.microsoft.com/office/drawing/2014/main" id="{54BAE39C-758E-B299-0906-86DA058BCD4A}"/>
              </a:ext>
            </a:extLst>
          </p:cNvPr>
          <p:cNvSpPr>
            <a:spLocks noGrp="1"/>
          </p:cNvSpPr>
          <p:nvPr>
            <p:ph type="title"/>
          </p:nvPr>
        </p:nvSpPr>
        <p:spPr>
          <a:xfrm>
            <a:off x="1365975" y="345440"/>
            <a:ext cx="9448803" cy="1743542"/>
          </a:xfrm>
        </p:spPr>
        <p:txBody>
          <a:bodyPr>
            <a:normAutofit/>
          </a:bodyPr>
          <a:lstStyle>
            <a:lvl1pPr>
              <a:defRPr sz="3600">
                <a:solidFill>
                  <a:schemeClr val="accent2">
                    <a:lumMod val="75000"/>
                  </a:schemeClr>
                </a:solidFill>
              </a:defRPr>
            </a:lvl1pPr>
          </a:lstStyle>
          <a:p>
            <a:r>
              <a:rPr lang="en-US"/>
              <a:t>Click to edit Master title style</a:t>
            </a:r>
          </a:p>
        </p:txBody>
      </p:sp>
      <p:sp>
        <p:nvSpPr>
          <p:cNvPr id="10" name="Table Placeholder 9">
            <a:extLst>
              <a:ext uri="{FF2B5EF4-FFF2-40B4-BE49-F238E27FC236}">
                <a16:creationId xmlns:a16="http://schemas.microsoft.com/office/drawing/2014/main" id="{ED21C7D0-0E84-DFA8-FC77-93D7B17FA7EF}"/>
              </a:ext>
            </a:extLst>
          </p:cNvPr>
          <p:cNvSpPr>
            <a:spLocks noGrp="1"/>
          </p:cNvSpPr>
          <p:nvPr>
            <p:ph type="tbl" sz="quarter" idx="10"/>
          </p:nvPr>
        </p:nvSpPr>
        <p:spPr>
          <a:xfrm>
            <a:off x="1365250" y="2295525"/>
            <a:ext cx="9448800" cy="3652838"/>
          </a:xfrm>
        </p:spPr>
        <p:txBody>
          <a:bodyPr/>
          <a:lstStyle>
            <a:lvl1pPr marL="0" indent="0">
              <a:buNone/>
              <a:defRPr/>
            </a:lvl1pPr>
          </a:lstStyle>
          <a:p>
            <a:r>
              <a:rPr lang="en-US"/>
              <a:t>Click icon to add table</a:t>
            </a:r>
            <a:endParaRPr lang="en-US" dirty="0"/>
          </a:p>
        </p:txBody>
      </p:sp>
      <p:sp>
        <p:nvSpPr>
          <p:cNvPr id="7" name="Slide Number Placeholder 5">
            <a:extLst>
              <a:ext uri="{FF2B5EF4-FFF2-40B4-BE49-F238E27FC236}">
                <a16:creationId xmlns:a16="http://schemas.microsoft.com/office/drawing/2014/main" id="{844F72DC-A10E-0921-2E94-08CAC9D50351}"/>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chemeClr val="accent2">
                    <a:lumMod val="75000"/>
                  </a:schemeClr>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4164350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Closing 1">
    <p:bg>
      <p:bgPr>
        <a:solidFill>
          <a:schemeClr val="accent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181407F-D7F6-56CB-135C-01868BC1917D}"/>
              </a:ext>
            </a:extLst>
          </p:cNvPr>
          <p:cNvSpPr>
            <a:spLocks noGrp="1"/>
          </p:cNvSpPr>
          <p:nvPr>
            <p:ph type="title" hasCustomPrompt="1"/>
          </p:nvPr>
        </p:nvSpPr>
        <p:spPr>
          <a:xfrm>
            <a:off x="1371597" y="1088211"/>
            <a:ext cx="4602483" cy="4896019"/>
          </a:xfrm>
        </p:spPr>
        <p:txBody>
          <a:bodyPr>
            <a:normAutofit/>
          </a:bodyPr>
          <a:lstStyle>
            <a:lvl1pPr>
              <a:defRPr sz="4800">
                <a:solidFill>
                  <a:schemeClr val="bg2"/>
                </a:solidFill>
              </a:defRPr>
            </a:lvl1pPr>
          </a:lstStyle>
          <a:p>
            <a:r>
              <a:rPr lang="en-US" dirty="0"/>
              <a:t>Click to add title</a:t>
            </a:r>
          </a:p>
        </p:txBody>
      </p:sp>
      <p:sp>
        <p:nvSpPr>
          <p:cNvPr id="2" name="Rectangle 1">
            <a:extLst>
              <a:ext uri="{FF2B5EF4-FFF2-40B4-BE49-F238E27FC236}">
                <a16:creationId xmlns:a16="http://schemas.microsoft.com/office/drawing/2014/main" id="{7E517585-E867-BB06-B195-272DA0FD4799}"/>
              </a:ext>
              <a:ext uri="{C183D7F6-B498-43B3-948B-1728B52AA6E4}">
                <adec:decorative xmlns:adec="http://schemas.microsoft.com/office/drawing/2017/decorative" val="1"/>
              </a:ext>
            </a:extLst>
          </p:cNvPr>
          <p:cNvSpPr/>
          <p:nvPr userDrawn="1"/>
        </p:nvSpPr>
        <p:spPr>
          <a:xfrm>
            <a:off x="1" y="-8"/>
            <a:ext cx="12192000" cy="87392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92D9EBD-88FB-A2C3-7EC2-46DD7B53267E}"/>
              </a:ext>
              <a:ext uri="{C183D7F6-B498-43B3-948B-1728B52AA6E4}">
                <adec:decorative xmlns:adec="http://schemas.microsoft.com/office/drawing/2017/decorative" val="1"/>
              </a:ext>
            </a:extLst>
          </p:cNvPr>
          <p:cNvSpPr/>
          <p:nvPr userDrawn="1"/>
        </p:nvSpPr>
        <p:spPr>
          <a:xfrm rot="5400000">
            <a:off x="-2990939" y="2990938"/>
            <a:ext cx="6855801"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22">
            <a:extLst>
              <a:ext uri="{FF2B5EF4-FFF2-40B4-BE49-F238E27FC236}">
                <a16:creationId xmlns:a16="http://schemas.microsoft.com/office/drawing/2014/main" id="{CB417425-9078-B6E8-97F7-BAA1536BA069}"/>
              </a:ext>
              <a:ext uri="{C183D7F6-B498-43B3-948B-1728B52AA6E4}">
                <adec:decorative xmlns:adec="http://schemas.microsoft.com/office/drawing/2017/decorative" val="1"/>
              </a:ext>
            </a:extLst>
          </p:cNvPr>
          <p:cNvSpPr>
            <a:spLocks noChangeAspect="1"/>
          </p:cNvSpPr>
          <p:nvPr userDrawn="1"/>
        </p:nvSpPr>
        <p:spPr>
          <a:xfrm flipH="1" flipV="1">
            <a:off x="0" y="-8"/>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4">
            <a:extLst>
              <a:ext uri="{FF2B5EF4-FFF2-40B4-BE49-F238E27FC236}">
                <a16:creationId xmlns:a16="http://schemas.microsoft.com/office/drawing/2014/main" id="{D7F56B38-71B8-A745-8D9C-BBEA278F3FC5}"/>
              </a:ext>
              <a:ext uri="{C183D7F6-B498-43B3-948B-1728B52AA6E4}">
                <adec:decorative xmlns:adec="http://schemas.microsoft.com/office/drawing/2017/decorative" val="1"/>
              </a:ext>
            </a:extLst>
          </p:cNvPr>
          <p:cNvSpPr>
            <a:spLocks noChangeAspect="1"/>
          </p:cNvSpPr>
          <p:nvPr userDrawn="1"/>
        </p:nvSpPr>
        <p:spPr>
          <a:xfrm>
            <a:off x="9905999" y="4572027"/>
            <a:ext cx="2286000" cy="2285973"/>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Content Placeholder 10">
            <a:extLst>
              <a:ext uri="{FF2B5EF4-FFF2-40B4-BE49-F238E27FC236}">
                <a16:creationId xmlns:a16="http://schemas.microsoft.com/office/drawing/2014/main" id="{45E5C644-63C0-D8A4-7EF1-1681AFB1F4D9}"/>
              </a:ext>
            </a:extLst>
          </p:cNvPr>
          <p:cNvSpPr>
            <a:spLocks noGrp="1"/>
          </p:cNvSpPr>
          <p:nvPr>
            <p:ph sz="quarter" idx="10" hasCustomPrompt="1"/>
          </p:nvPr>
        </p:nvSpPr>
        <p:spPr>
          <a:xfrm>
            <a:off x="6324599" y="1088210"/>
            <a:ext cx="4373564" cy="4894894"/>
          </a:xfrm>
        </p:spPr>
        <p:txBody>
          <a:bodyPr anchor="ctr">
            <a:normAutofit/>
          </a:bodyPr>
          <a:lstStyle>
            <a:lvl1pPr marL="0" indent="0">
              <a:spcBef>
                <a:spcPts val="0"/>
              </a:spcBef>
              <a:spcAft>
                <a:spcPts val="600"/>
              </a:spcAft>
              <a:buNone/>
              <a:defRPr sz="1800" b="1">
                <a:solidFill>
                  <a:schemeClr val="bg2"/>
                </a:solidFill>
              </a:defRPr>
            </a:lvl1pPr>
            <a:lvl2pPr marL="457200" indent="0">
              <a:spcBef>
                <a:spcPts val="0"/>
              </a:spcBef>
              <a:spcAft>
                <a:spcPts val="600"/>
              </a:spcAft>
              <a:buNone/>
              <a:defRPr sz="1600" b="1">
                <a:solidFill>
                  <a:schemeClr val="bg2"/>
                </a:solidFill>
              </a:defRPr>
            </a:lvl2pPr>
            <a:lvl3pPr marL="914400" indent="0">
              <a:spcBef>
                <a:spcPts val="0"/>
              </a:spcBef>
              <a:spcAft>
                <a:spcPts val="600"/>
              </a:spcAft>
              <a:buNone/>
              <a:defRPr sz="1400" b="1">
                <a:solidFill>
                  <a:schemeClr val="bg2"/>
                </a:solidFill>
              </a:defRPr>
            </a:lvl3pPr>
            <a:lvl4pPr marL="1371600" indent="0">
              <a:spcBef>
                <a:spcPts val="0"/>
              </a:spcBef>
              <a:spcAft>
                <a:spcPts val="600"/>
              </a:spcAft>
              <a:buNone/>
              <a:defRPr sz="1200" b="1">
                <a:solidFill>
                  <a:schemeClr val="bg2"/>
                </a:solidFill>
              </a:defRPr>
            </a:lvl4pPr>
            <a:lvl5pPr marL="1828800" indent="0">
              <a:spcBef>
                <a:spcPts val="0"/>
              </a:spcBef>
              <a:spcAft>
                <a:spcPts val="600"/>
              </a:spcAft>
              <a:buNone/>
              <a:defRPr sz="1200" b="1">
                <a:solidFill>
                  <a:schemeClr val="bg2"/>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019828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A94B-011C-4B13-8C12-E91BF7A40087}"/>
              </a:ext>
            </a:extLst>
          </p:cNvPr>
          <p:cNvSpPr>
            <a:spLocks noGrp="1"/>
          </p:cNvSpPr>
          <p:nvPr>
            <p:ph type="title"/>
          </p:nvPr>
        </p:nvSpPr>
        <p:spPr>
          <a:xfrm>
            <a:off x="1524000" y="1320800"/>
            <a:ext cx="9144000" cy="3095813"/>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16D5F3-887C-4A8F-842A-0294A9FB0818}"/>
              </a:ext>
            </a:extLst>
          </p:cNvPr>
          <p:cNvSpPr>
            <a:spLocks noGrp="1"/>
          </p:cNvSpPr>
          <p:nvPr>
            <p:ph type="body" idx="1"/>
          </p:nvPr>
        </p:nvSpPr>
        <p:spPr>
          <a:xfrm>
            <a:off x="1523999" y="4589463"/>
            <a:ext cx="91440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94588B-131A-42F3-B76C-62BD65E4806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111AB28-20BD-4CD8-9840-985C3EDBA16F}"/>
              </a:ext>
            </a:extLst>
          </p:cNvPr>
          <p:cNvSpPr>
            <a:spLocks noGrp="1"/>
          </p:cNvSpPr>
          <p:nvPr>
            <p:ph type="ftr" sz="quarter" idx="11"/>
          </p:nvPr>
        </p:nvSpPr>
        <p:spPr/>
        <p:txBody>
          <a:bodyPr/>
          <a:lstStyle/>
          <a:p>
            <a:endParaRPr lang="en-US" sz="1000" dirty="0"/>
          </a:p>
        </p:txBody>
      </p:sp>
      <p:sp>
        <p:nvSpPr>
          <p:cNvPr id="6" name="Slide Number Placeholder 5">
            <a:extLst>
              <a:ext uri="{FF2B5EF4-FFF2-40B4-BE49-F238E27FC236}">
                <a16:creationId xmlns:a16="http://schemas.microsoft.com/office/drawing/2014/main" id="{E753C85C-3801-46F0-A100-616F5F2F82E9}"/>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14218702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CB06-0454-4BF1-8011-F8B1A95954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920A70-D33B-4461-B74C-3F59ADB16141}"/>
              </a:ext>
            </a:extLst>
          </p:cNvPr>
          <p:cNvSpPr>
            <a:spLocks noGrp="1"/>
          </p:cNvSpPr>
          <p:nvPr>
            <p:ph sz="half" idx="1"/>
          </p:nvPr>
        </p:nvSpPr>
        <p:spPr>
          <a:xfrm>
            <a:off x="1408813" y="2163725"/>
            <a:ext cx="4610986" cy="401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881BDF9-836E-431C-8EFA-417A9BEE9F4B}"/>
              </a:ext>
            </a:extLst>
          </p:cNvPr>
          <p:cNvSpPr>
            <a:spLocks noGrp="1"/>
          </p:cNvSpPr>
          <p:nvPr>
            <p:ph sz="half" idx="2"/>
          </p:nvPr>
        </p:nvSpPr>
        <p:spPr>
          <a:xfrm>
            <a:off x="6257260" y="2163725"/>
            <a:ext cx="4853763" cy="4013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CBD9F59-B591-4E2F-899E-3CA78CE82D4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46CFD12-B3EC-432C-B264-8AB571CAAFD5}"/>
              </a:ext>
            </a:extLst>
          </p:cNvPr>
          <p:cNvSpPr>
            <a:spLocks noGrp="1"/>
          </p:cNvSpPr>
          <p:nvPr>
            <p:ph type="ftr" sz="quarter" idx="11"/>
          </p:nvPr>
        </p:nvSpPr>
        <p:spPr/>
        <p:txBody>
          <a:bodyPr/>
          <a:lstStyle/>
          <a:p>
            <a:endParaRPr lang="en-US" sz="1000" dirty="0"/>
          </a:p>
        </p:txBody>
      </p:sp>
      <p:sp>
        <p:nvSpPr>
          <p:cNvPr id="7" name="Slide Number Placeholder 6">
            <a:extLst>
              <a:ext uri="{FF2B5EF4-FFF2-40B4-BE49-F238E27FC236}">
                <a16:creationId xmlns:a16="http://schemas.microsoft.com/office/drawing/2014/main" id="{48F3CBBA-71B3-4857-80E7-525E89FD903F}"/>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6229050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5157787"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5157787" cy="3554039"/>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6172200" y="1681163"/>
            <a:ext cx="5183188"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6172200" y="2635623"/>
            <a:ext cx="5183188" cy="355404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34210973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E062-B7F5-4D30-B416-1BBB4A7D0F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BDFF7A-EBD3-4FEB-8451-5D7355069117}"/>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08F54A2D-2C4B-4E1D-AC16-E3B1F1DDB562}"/>
              </a:ext>
            </a:extLst>
          </p:cNvPr>
          <p:cNvSpPr>
            <a:spLocks noGrp="1"/>
          </p:cNvSpPr>
          <p:nvPr>
            <p:ph type="ftr" sz="quarter" idx="11"/>
          </p:nvPr>
        </p:nvSpPr>
        <p:spPr/>
        <p:txBody>
          <a:bodyPr/>
          <a:lstStyle/>
          <a:p>
            <a:endParaRPr lang="en-US" sz="1000" dirty="0"/>
          </a:p>
        </p:txBody>
      </p:sp>
      <p:sp>
        <p:nvSpPr>
          <p:cNvPr id="5" name="Slide Number Placeholder 4">
            <a:extLst>
              <a:ext uri="{FF2B5EF4-FFF2-40B4-BE49-F238E27FC236}">
                <a16:creationId xmlns:a16="http://schemas.microsoft.com/office/drawing/2014/main" id="{2C11F373-DB96-4AEA-8E3E-7EDEA213DEEC}"/>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90897710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endParaRPr lang="en-US" sz="1000" dirty="0"/>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53942744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9F8C-8071-4BE5-AD6F-C98F481D17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4135B3-14BA-4A88-B6B3-88B77B1C6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7C3A4D-5B69-44B4-B17F-770E83F00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F1C41D-2A59-4512-8034-6DB705787D7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D85C494-778C-4EE6-9402-242E1CDD9A69}"/>
              </a:ext>
            </a:extLst>
          </p:cNvPr>
          <p:cNvSpPr>
            <a:spLocks noGrp="1"/>
          </p:cNvSpPr>
          <p:nvPr>
            <p:ph type="ftr" sz="quarter" idx="11"/>
          </p:nvPr>
        </p:nvSpPr>
        <p:spPr/>
        <p:txBody>
          <a:bodyPr/>
          <a:lstStyle/>
          <a:p>
            <a:endParaRPr lang="en-US" sz="1000" dirty="0"/>
          </a:p>
        </p:txBody>
      </p:sp>
      <p:sp>
        <p:nvSpPr>
          <p:cNvPr id="7" name="Slide Number Placeholder 6">
            <a:extLst>
              <a:ext uri="{FF2B5EF4-FFF2-40B4-BE49-F238E27FC236}">
                <a16:creationId xmlns:a16="http://schemas.microsoft.com/office/drawing/2014/main" id="{6F5677B9-C338-4033-9AFE-B8B81C5D8139}"/>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41473924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77DE-4C2E-476F-A419-57470FB66D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9FD1A0-93AE-469A-ADDF-2453B64CAA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C119C9C-EF97-4910-9419-6D7202609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A87172-A64E-4C38-82ED-2A7050B0FB6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C0C3E24-28E2-4512-BEA0-DAEC5E8465CB}"/>
              </a:ext>
            </a:extLst>
          </p:cNvPr>
          <p:cNvSpPr>
            <a:spLocks noGrp="1"/>
          </p:cNvSpPr>
          <p:nvPr>
            <p:ph type="ftr" sz="quarter" idx="11"/>
          </p:nvPr>
        </p:nvSpPr>
        <p:spPr/>
        <p:txBody>
          <a:bodyPr/>
          <a:lstStyle/>
          <a:p>
            <a:endParaRPr lang="en-US" sz="1000" dirty="0"/>
          </a:p>
        </p:txBody>
      </p:sp>
      <p:sp>
        <p:nvSpPr>
          <p:cNvPr id="7" name="Slide Number Placeholder 6">
            <a:extLst>
              <a:ext uri="{FF2B5EF4-FFF2-40B4-BE49-F238E27FC236}">
                <a16:creationId xmlns:a16="http://schemas.microsoft.com/office/drawing/2014/main" id="{01F04F0D-DA84-434D-B136-BEE9FD80AB95}"/>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60365268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7A08E557-10DB-421A-876E-1AE58F8E07C4}"/>
              </a:ext>
            </a:extLst>
          </p:cNvPr>
          <p:cNvSpPr/>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ooter Placeholder 4">
            <a:extLst>
              <a:ext uri="{FF2B5EF4-FFF2-40B4-BE49-F238E27FC236}">
                <a16:creationId xmlns:a16="http://schemas.microsoft.com/office/drawing/2014/main" id="{EC2EBCA0-8609-4F35-8CA7-7AD35FDACD73}"/>
              </a:ext>
            </a:extLst>
          </p:cNvPr>
          <p:cNvSpPr>
            <a:spLocks noGrp="1"/>
          </p:cNvSpPr>
          <p:nvPr>
            <p:ph type="ftr" sz="quarter" idx="3"/>
          </p:nvPr>
        </p:nvSpPr>
        <p:spPr>
          <a:xfrm>
            <a:off x="175613" y="6434560"/>
            <a:ext cx="3428012" cy="365125"/>
          </a:xfrm>
          <a:prstGeom prst="rect">
            <a:avLst/>
          </a:prstGeom>
        </p:spPr>
        <p:txBody>
          <a:bodyPr vert="horz" lIns="91440" tIns="45720" rIns="91440" bIns="45720" rtlCol="0" anchor="ctr"/>
          <a:lstStyle>
            <a:lvl1pPr algn="l">
              <a:defRPr sz="1050" spc="50" baseline="0">
                <a:solidFill>
                  <a:schemeClr val="accent2"/>
                </a:solidFill>
                <a:latin typeface="+mn-lt"/>
              </a:defRPr>
            </a:lvl1pPr>
          </a:lstStyle>
          <a:p>
            <a:endParaRPr lang="en-US" sz="1000" dirty="0"/>
          </a:p>
        </p:txBody>
      </p:sp>
      <p:sp>
        <p:nvSpPr>
          <p:cNvPr id="2" name="Title Placeholder 1">
            <a:extLst>
              <a:ext uri="{FF2B5EF4-FFF2-40B4-BE49-F238E27FC236}">
                <a16:creationId xmlns:a16="http://schemas.microsoft.com/office/drawing/2014/main" id="{BFDA9639-38D2-4CD4-A861-F6B4C6CB99BD}"/>
              </a:ext>
            </a:extLst>
          </p:cNvPr>
          <p:cNvSpPr>
            <a:spLocks noGrp="1"/>
          </p:cNvSpPr>
          <p:nvPr>
            <p:ph type="title"/>
          </p:nvPr>
        </p:nvSpPr>
        <p:spPr>
          <a:xfrm>
            <a:off x="908775" y="590372"/>
            <a:ext cx="10202248" cy="13258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DAF00B1-16C1-47B3-A7A0-B71468312896}"/>
              </a:ext>
            </a:extLst>
          </p:cNvPr>
          <p:cNvSpPr>
            <a:spLocks noGrp="1"/>
          </p:cNvSpPr>
          <p:nvPr>
            <p:ph type="body" idx="1"/>
          </p:nvPr>
        </p:nvSpPr>
        <p:spPr>
          <a:xfrm>
            <a:off x="918825" y="1916262"/>
            <a:ext cx="10192198" cy="4133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BCF9501-5B6B-4DAF-B59D-3C129ED805AC}"/>
              </a:ext>
            </a:extLst>
          </p:cNvPr>
          <p:cNvSpPr>
            <a:spLocks noGrp="1"/>
          </p:cNvSpPr>
          <p:nvPr>
            <p:ph type="dt" sz="half" idx="2"/>
          </p:nvPr>
        </p:nvSpPr>
        <p:spPr>
          <a:xfrm>
            <a:off x="9017000" y="6433202"/>
            <a:ext cx="2374150" cy="367841"/>
          </a:xfrm>
          <a:prstGeom prst="rect">
            <a:avLst/>
          </a:prstGeom>
        </p:spPr>
        <p:txBody>
          <a:bodyPr vert="horz" lIns="91440" tIns="45720" rIns="91440" bIns="45720" rtlCol="0" anchor="ctr"/>
          <a:lstStyle>
            <a:lvl1pPr algn="r">
              <a:defRPr sz="1050" spc="50" baseline="0">
                <a:solidFill>
                  <a:srgbClr val="FFFFFF"/>
                </a:solidFill>
                <a:latin typeface="+mn-lt"/>
              </a:defRPr>
            </a:lvl1pPr>
          </a:lstStyle>
          <a:p>
            <a:endParaRPr lang="en-US" dirty="0"/>
          </a:p>
        </p:txBody>
      </p:sp>
      <p:sp>
        <p:nvSpPr>
          <p:cNvPr id="6" name="Slide Number Placeholder 5">
            <a:extLst>
              <a:ext uri="{FF2B5EF4-FFF2-40B4-BE49-F238E27FC236}">
                <a16:creationId xmlns:a16="http://schemas.microsoft.com/office/drawing/2014/main" id="{37685DBD-B7AE-41D8-8CF1-B21CD58E1B45}"/>
              </a:ext>
            </a:extLst>
          </p:cNvPr>
          <p:cNvSpPr>
            <a:spLocks noGrp="1"/>
          </p:cNvSpPr>
          <p:nvPr>
            <p:ph type="sldNum" sz="quarter" idx="4"/>
          </p:nvPr>
        </p:nvSpPr>
        <p:spPr>
          <a:xfrm>
            <a:off x="11391150" y="6433203"/>
            <a:ext cx="693263" cy="367842"/>
          </a:xfrm>
          <a:prstGeom prst="rect">
            <a:avLst/>
          </a:prstGeom>
        </p:spPr>
        <p:txBody>
          <a:bodyPr vert="horz" lIns="91440" tIns="45720" rIns="91440" bIns="45720" rtlCol="0" anchor="ctr"/>
          <a:lstStyle>
            <a:lvl1pPr algn="r">
              <a:defRPr sz="20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13053643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Lst>
  <p:hf hdr="0" ftr="0" dt="0"/>
  <p:txStyles>
    <p:titleStyle>
      <a:lvl1pPr algn="l" defTabSz="914400" rtl="0" eaLnBrk="1" latinLnBrk="0" hangingPunct="1">
        <a:lnSpc>
          <a:spcPct val="90000"/>
        </a:lnSpc>
        <a:spcBef>
          <a:spcPct val="0"/>
        </a:spcBef>
        <a:buNone/>
        <a:defRPr sz="4000" kern="1200">
          <a:solidFill>
            <a:schemeClr val="accent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736">
          <p15:clr>
            <a:srgbClr val="F26B43"/>
          </p15:clr>
        </p15:guide>
        <p15:guide id="4" orient="horz" pos="3312">
          <p15:clr>
            <a:srgbClr val="F26B43"/>
          </p15:clr>
        </p15:guide>
        <p15:guide id="5" orient="horz" pos="432">
          <p15:clr>
            <a:srgbClr val="F26B43"/>
          </p15:clr>
        </p15:guide>
        <p15:guide id="7" pos="4416">
          <p15:clr>
            <a:srgbClr val="F26B43"/>
          </p15:clr>
        </p15:guide>
        <p15:guide id="8" pos="5568">
          <p15:clr>
            <a:srgbClr val="F26B43"/>
          </p15:clr>
        </p15:guide>
        <p15:guide id="9" pos="7296">
          <p15:clr>
            <a:srgbClr val="F26B43"/>
          </p15:clr>
        </p15:guide>
        <p15:guide id="10" pos="2688">
          <p15:clr>
            <a:srgbClr val="F26B43"/>
          </p15:clr>
        </p15:guide>
        <p15:guide id="11" pos="1536">
          <p15:clr>
            <a:srgbClr val="F26B43"/>
          </p15:clr>
        </p15:guide>
        <p15:guide id="12" pos="384">
          <p15:clr>
            <a:srgbClr val="F26B43"/>
          </p15:clr>
        </p15:guide>
        <p15:guide id="13" pos="2112">
          <p15:clr>
            <a:srgbClr val="F26B43"/>
          </p15:clr>
        </p15:guide>
        <p15:guide id="14" pos="4992">
          <p15:clr>
            <a:srgbClr val="F26B43"/>
          </p15:clr>
        </p15:guide>
        <p15:guide id="15" pos="6720">
          <p15:clr>
            <a:srgbClr val="F26B43"/>
          </p15:clr>
        </p15:guide>
        <p15:guide id="16" pos="960">
          <p15:clr>
            <a:srgbClr val="F26B43"/>
          </p15:clr>
        </p15:guide>
        <p15:guide id="17" pos="3264">
          <p15:clr>
            <a:srgbClr val="F26B43"/>
          </p15:clr>
        </p15:guide>
        <p15:guide id="18" orient="horz" pos="1008">
          <p15:clr>
            <a:srgbClr val="F26B43"/>
          </p15:clr>
        </p15:guide>
        <p15:guide id="19" orient="horz" pos="3888">
          <p15:clr>
            <a:srgbClr val="F26B43"/>
          </p15:clr>
        </p15:guide>
        <p15:guide id="20" pos="6144">
          <p15:clr>
            <a:srgbClr val="F26B43"/>
          </p15:clr>
        </p15:guide>
        <p15:guide id="21" orient="horz" pos="1584">
          <p15:clr>
            <a:srgbClr val="F26B43"/>
          </p15:clr>
        </p15:guide>
        <p15:guide id="22" pos="576">
          <p15:clr>
            <a:srgbClr val="F26B43"/>
          </p15:clr>
        </p15:guide>
        <p15:guide id="23" pos="7104">
          <p15:clr>
            <a:srgbClr val="F26B43"/>
          </p15:clr>
        </p15:guide>
        <p15:guide id="24" pos="768">
          <p15:clr>
            <a:srgbClr val="F26B43"/>
          </p15:clr>
        </p15:guide>
        <p15:guide id="25" pos="691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1F5A19-AFB8-4ED6-8F86-8FE92E25F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0F7475D-5CD0-420F-8E59-B84F32727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1859C0D-E18A-4C86-B214-4AC5F1CB6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18929" cy="6858000"/>
          </a:xfrm>
          <a:custGeom>
            <a:avLst/>
            <a:gdLst>
              <a:gd name="connsiteX0" fmla="*/ 0 w 4618929"/>
              <a:gd name="connsiteY0" fmla="*/ 0 h 6858000"/>
              <a:gd name="connsiteX1" fmla="*/ 4618929 w 4618929"/>
              <a:gd name="connsiteY1" fmla="*/ 0 h 6858000"/>
              <a:gd name="connsiteX2" fmla="*/ 1187974 w 4618929"/>
              <a:gd name="connsiteY2" fmla="*/ 3430955 h 6858000"/>
              <a:gd name="connsiteX3" fmla="*/ 4442373 w 4618929"/>
              <a:gd name="connsiteY3" fmla="*/ 6857446 h 6858000"/>
              <a:gd name="connsiteX4" fmla="*/ 4464285 w 4618929"/>
              <a:gd name="connsiteY4" fmla="*/ 6858000 h 6858000"/>
              <a:gd name="connsiteX5" fmla="*/ 0 w 461892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8929" h="6858000">
                <a:moveTo>
                  <a:pt x="0" y="0"/>
                </a:moveTo>
                <a:lnTo>
                  <a:pt x="4618929" y="0"/>
                </a:lnTo>
                <a:cubicBezTo>
                  <a:pt x="2724065" y="0"/>
                  <a:pt x="1187974" y="1536091"/>
                  <a:pt x="1187974" y="3430955"/>
                </a:cubicBezTo>
                <a:cubicBezTo>
                  <a:pt x="1187974" y="5266604"/>
                  <a:pt x="2629559" y="6765554"/>
                  <a:pt x="4442373" y="6857446"/>
                </a:cubicBezTo>
                <a:lnTo>
                  <a:pt x="4464285"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BC297EB-AE06-752A-2FE0-8E31D7F95F88}"/>
              </a:ext>
            </a:extLst>
          </p:cNvPr>
          <p:cNvSpPr>
            <a:spLocks noGrp="1"/>
          </p:cNvSpPr>
          <p:nvPr>
            <p:ph type="ctrTitle"/>
          </p:nvPr>
        </p:nvSpPr>
        <p:spPr>
          <a:xfrm>
            <a:off x="2903620" y="1009816"/>
            <a:ext cx="8069180" cy="2993158"/>
          </a:xfrm>
        </p:spPr>
        <p:txBody>
          <a:bodyPr>
            <a:normAutofit/>
          </a:bodyPr>
          <a:lstStyle/>
          <a:p>
            <a:pPr>
              <a:lnSpc>
                <a:spcPct val="90000"/>
              </a:lnSpc>
            </a:pPr>
            <a:r>
              <a:rPr lang="en-US" sz="5100">
                <a:solidFill>
                  <a:srgbClr val="FFFFFF"/>
                </a:solidFill>
              </a:rPr>
              <a:t>The Democratic-Republican Party: History, Founders, and Leadership</a:t>
            </a:r>
          </a:p>
        </p:txBody>
      </p:sp>
      <p:sp>
        <p:nvSpPr>
          <p:cNvPr id="15" name="Freeform: Shape 14">
            <a:extLst>
              <a:ext uri="{FF2B5EF4-FFF2-40B4-BE49-F238E27FC236}">
                <a16:creationId xmlns:a16="http://schemas.microsoft.com/office/drawing/2014/main" id="{12E616F4-2B04-4A83-B9CB-BD61C5724C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2996" y="4677378"/>
            <a:ext cx="10739004" cy="2180622"/>
          </a:xfrm>
          <a:custGeom>
            <a:avLst/>
            <a:gdLst>
              <a:gd name="connsiteX0" fmla="*/ 3178561 w 10739004"/>
              <a:gd name="connsiteY0" fmla="*/ 0 h 2180622"/>
              <a:gd name="connsiteX1" fmla="*/ 3193852 w 10739004"/>
              <a:gd name="connsiteY1" fmla="*/ 0 h 2180622"/>
              <a:gd name="connsiteX2" fmla="*/ 10739004 w 10739004"/>
              <a:gd name="connsiteY2" fmla="*/ 0 h 2180622"/>
              <a:gd name="connsiteX3" fmla="*/ 10739004 w 10739004"/>
              <a:gd name="connsiteY3" fmla="*/ 2180622 h 2180622"/>
              <a:gd name="connsiteX4" fmla="*/ 0 w 10739004"/>
              <a:gd name="connsiteY4" fmla="*/ 2180622 h 2180622"/>
              <a:gd name="connsiteX5" fmla="*/ 16470 w 10739004"/>
              <a:gd name="connsiteY5" fmla="*/ 2134074 h 2180622"/>
              <a:gd name="connsiteX6" fmla="*/ 3017296 w 10739004"/>
              <a:gd name="connsiteY6" fmla="*/ 4464 h 218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9004" h="2180622">
                <a:moveTo>
                  <a:pt x="3178561" y="0"/>
                </a:moveTo>
                <a:lnTo>
                  <a:pt x="3193852" y="0"/>
                </a:lnTo>
                <a:lnTo>
                  <a:pt x="10739004" y="0"/>
                </a:lnTo>
                <a:lnTo>
                  <a:pt x="10739004" y="2180622"/>
                </a:lnTo>
                <a:lnTo>
                  <a:pt x="0" y="2180622"/>
                </a:lnTo>
                <a:lnTo>
                  <a:pt x="16470" y="2134074"/>
                </a:lnTo>
                <a:cubicBezTo>
                  <a:pt x="506892" y="933772"/>
                  <a:pt x="1657686" y="73383"/>
                  <a:pt x="3017296" y="4464"/>
                </a:cubicBezTo>
                <a:close/>
              </a:path>
            </a:pathLst>
          </a:custGeom>
          <a:solidFill>
            <a:schemeClr val="accent2">
              <a:lumMod val="60000"/>
              <a:lumOff val="40000"/>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FFEDA51-E13A-E9AB-9CF0-FAA1E391BA0C}"/>
              </a:ext>
            </a:extLst>
          </p:cNvPr>
          <p:cNvSpPr>
            <a:spLocks noGrp="1"/>
          </p:cNvSpPr>
          <p:nvPr>
            <p:ph type="subTitle" idx="1"/>
          </p:nvPr>
        </p:nvSpPr>
        <p:spPr>
          <a:xfrm>
            <a:off x="2903620" y="5257800"/>
            <a:ext cx="7764380" cy="914400"/>
          </a:xfrm>
        </p:spPr>
        <p:txBody>
          <a:bodyPr anchor="ctr">
            <a:normAutofit/>
          </a:bodyPr>
          <a:lstStyle/>
          <a:p>
            <a:pPr algn="r"/>
            <a:r>
              <a:rPr lang="en-US">
                <a:solidFill>
                  <a:srgbClr val="FFFFFF"/>
                </a:solidFill>
              </a:rPr>
              <a:t>Exploring the origins and influence of early politics</a:t>
            </a:r>
          </a:p>
        </p:txBody>
      </p:sp>
      <p:sp>
        <p:nvSpPr>
          <p:cNvPr id="4" name="Slide Number Placeholder 3">
            <a:extLst>
              <a:ext uri="{FF2B5EF4-FFF2-40B4-BE49-F238E27FC236}">
                <a16:creationId xmlns:a16="http://schemas.microsoft.com/office/drawing/2014/main" id="{A6256F56-996F-190A-7D00-23E6D33927B4}"/>
              </a:ext>
            </a:extLst>
          </p:cNvPr>
          <p:cNvSpPr>
            <a:spLocks noGrp="1"/>
          </p:cNvSpPr>
          <p:nvPr>
            <p:ph type="sldNum" sz="quarter" idx="12"/>
          </p:nvPr>
        </p:nvSpPr>
        <p:spPr>
          <a:xfrm>
            <a:off x="11391152" y="6433203"/>
            <a:ext cx="702781" cy="367842"/>
          </a:xfrm>
        </p:spPr>
        <p:txBody>
          <a:bodyPr>
            <a:normAutofit/>
          </a:bodyPr>
          <a:lstStyle/>
          <a:p>
            <a:pPr>
              <a:lnSpc>
                <a:spcPct val="90000"/>
              </a:lnSpc>
              <a:spcAft>
                <a:spcPts val="600"/>
              </a:spcAft>
            </a:pPr>
            <a:fld id="{08AB70BE-1769-45B8-85A6-0C837432C7E6}" type="slidenum">
              <a:rPr lang="en-US" sz="1900" smtClean="0"/>
              <a:pPr>
                <a:lnSpc>
                  <a:spcPct val="90000"/>
                </a:lnSpc>
                <a:spcAft>
                  <a:spcPts val="600"/>
                </a:spcAft>
              </a:pPr>
              <a:t>1</a:t>
            </a:fld>
            <a:endParaRPr lang="en-US" sz="1900"/>
          </a:p>
        </p:txBody>
      </p:sp>
    </p:spTree>
    <p:extLst>
      <p:ext uri="{BB962C8B-B14F-4D97-AF65-F5344CB8AC3E}">
        <p14:creationId xmlns:p14="http://schemas.microsoft.com/office/powerpoint/2010/main" val="314245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42"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Rectangle 12">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5" name="Freeform: Shape 14">
            <a:extLst>
              <a:ext uri="{FF2B5EF4-FFF2-40B4-BE49-F238E27FC236}">
                <a16:creationId xmlns:a16="http://schemas.microsoft.com/office/drawing/2014/main" id="{10D333AB-F4DE-C9A2-99A5-DC0AD7DE7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3113" y="4849906"/>
            <a:ext cx="2153783" cy="2008094"/>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descr="Group of senior adults in the classroom.">
            <a:extLst>
              <a:ext uri="{FF2B5EF4-FFF2-40B4-BE49-F238E27FC236}">
                <a16:creationId xmlns:a16="http://schemas.microsoft.com/office/drawing/2014/main" id="{013BE469-D42A-49A5-A445-FC66F7C0C15C}"/>
              </a:ext>
            </a:extLst>
          </p:cNvPr>
          <p:cNvPicPr>
            <a:picLocks noGrp="1" noChangeAspect="1"/>
          </p:cNvPicPr>
          <p:nvPr>
            <p:ph sz="half" idx="1"/>
          </p:nvPr>
        </p:nvPicPr>
        <p:blipFill>
          <a:blip r:embed="rId3"/>
          <a:srcRect l="15095" r="12148" b="-1"/>
          <a:stretch>
            <a:fillRect/>
          </a:stretch>
        </p:blipFill>
        <p:spPr>
          <a:xfrm>
            <a:off x="731521" y="2011679"/>
            <a:ext cx="4684352" cy="4297680"/>
          </a:xfrm>
          <a:prstGeom prst="rect">
            <a:avLst/>
          </a:prstGeom>
        </p:spPr>
      </p:pic>
      <p:sp>
        <p:nvSpPr>
          <p:cNvPr id="2" name="Title 1">
            <a:extLst>
              <a:ext uri="{FF2B5EF4-FFF2-40B4-BE49-F238E27FC236}">
                <a16:creationId xmlns:a16="http://schemas.microsoft.com/office/drawing/2014/main" id="{7E818E52-CD35-A333-06C3-8AE11822DAF0}"/>
              </a:ext>
            </a:extLst>
          </p:cNvPr>
          <p:cNvSpPr>
            <a:spLocks noGrp="1"/>
          </p:cNvSpPr>
          <p:nvPr>
            <p:ph type="title"/>
          </p:nvPr>
        </p:nvSpPr>
        <p:spPr>
          <a:xfrm>
            <a:off x="614679" y="548641"/>
            <a:ext cx="4779572" cy="1298448"/>
          </a:xfrm>
        </p:spPr>
        <p:txBody>
          <a:bodyPr vert="horz" lIns="91440" tIns="45720" rIns="91440" bIns="45720" rtlCol="0" anchor="t">
            <a:normAutofit/>
          </a:bodyPr>
          <a:lstStyle/>
          <a:p>
            <a:pPr>
              <a:lnSpc>
                <a:spcPct val="100000"/>
              </a:lnSpc>
            </a:pPr>
            <a:r>
              <a:rPr lang="en-US" sz="3700"/>
              <a:t>Other Key Figures and Supporters</a:t>
            </a:r>
          </a:p>
        </p:txBody>
      </p:sp>
      <p:sp>
        <p:nvSpPr>
          <p:cNvPr id="4" name="Content Placeholder 3">
            <a:extLst>
              <a:ext uri="{FF2B5EF4-FFF2-40B4-BE49-F238E27FC236}">
                <a16:creationId xmlns:a16="http://schemas.microsoft.com/office/drawing/2014/main" id="{B79F6BA6-6B94-44E9-430B-0BF8EAE4843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35040" y="548638"/>
            <a:ext cx="5546770" cy="5760721"/>
          </a:xfrm>
        </p:spPr>
        <p:txBody>
          <a:bodyPr>
            <a:normAutofit/>
          </a:bodyPr>
          <a:lstStyle/>
          <a:p>
            <a:pPr marL="0" indent="0">
              <a:spcBef>
                <a:spcPts val="2500"/>
              </a:spcBef>
              <a:buNone/>
            </a:pPr>
            <a:r>
              <a:rPr lang="en-US" sz="1400" b="1"/>
              <a:t>Albert Gallatin's Contributions</a:t>
            </a:r>
          </a:p>
          <a:p>
            <a:pPr marL="0" lvl="1" indent="0">
              <a:buNone/>
            </a:pPr>
            <a:r>
              <a:rPr lang="en-US" sz="1400"/>
              <a:t>Albert Gallatin played a crucial role in shaping the party's fiscal policies and advocating for economic growth.</a:t>
            </a:r>
          </a:p>
          <a:p>
            <a:pPr marL="0" indent="0">
              <a:spcBef>
                <a:spcPts val="2500"/>
              </a:spcBef>
              <a:buNone/>
            </a:pPr>
            <a:r>
              <a:rPr lang="en-US" sz="1400" b="1"/>
              <a:t>John Dickinson's Support</a:t>
            </a:r>
          </a:p>
          <a:p>
            <a:pPr marL="0" lvl="1" indent="0">
              <a:buNone/>
            </a:pPr>
            <a:r>
              <a:rPr lang="en-US" sz="1400"/>
              <a:t>John Dickinson was instrumental in supporting the party's formation and promoting its agenda through his writings.</a:t>
            </a:r>
          </a:p>
        </p:txBody>
      </p:sp>
      <p:sp>
        <p:nvSpPr>
          <p:cNvPr id="5" name="Slide Number Placeholder 4">
            <a:extLst>
              <a:ext uri="{FF2B5EF4-FFF2-40B4-BE49-F238E27FC236}">
                <a16:creationId xmlns:a16="http://schemas.microsoft.com/office/drawing/2014/main" id="{08EE80C2-3BED-E1F9-8813-3EFC5DE74A7B}"/>
              </a:ext>
            </a:extLst>
          </p:cNvPr>
          <p:cNvSpPr>
            <a:spLocks noGrp="1"/>
          </p:cNvSpPr>
          <p:nvPr>
            <p:ph type="sldNum" sz="quarter" idx="12"/>
          </p:nvPr>
        </p:nvSpPr>
        <p:spPr>
          <a:xfrm>
            <a:off x="11391152" y="6434524"/>
            <a:ext cx="693261" cy="365125"/>
          </a:xfrm>
        </p:spPr>
        <p:txBody>
          <a:bodyPr vert="horz" lIns="91440" tIns="45720" rIns="91440" bIns="45720" rtlCol="0" anchor="ctr">
            <a:normAutofit/>
          </a:bodyPr>
          <a:lstStyle/>
          <a:p>
            <a:pPr>
              <a:lnSpc>
                <a:spcPct val="90000"/>
              </a:lnSpc>
              <a:spcAft>
                <a:spcPts val="600"/>
              </a:spcAft>
            </a:pPr>
            <a:fld id="{08AB70BE-1769-45B8-85A6-0C837432C7E6}" type="slidenum">
              <a:rPr lang="en-US" sz="1900">
                <a:solidFill>
                  <a:schemeClr val="bg2"/>
                </a:solidFill>
              </a:rPr>
              <a:pPr>
                <a:lnSpc>
                  <a:spcPct val="90000"/>
                </a:lnSpc>
                <a:spcAft>
                  <a:spcPts val="600"/>
                </a:spcAft>
              </a:pPr>
              <a:t>10</a:t>
            </a:fld>
            <a:endParaRPr lang="en-US" sz="1900">
              <a:solidFill>
                <a:schemeClr val="bg2"/>
              </a:solidFill>
            </a:endParaRPr>
          </a:p>
        </p:txBody>
      </p:sp>
    </p:spTree>
    <p:extLst>
      <p:ext uri="{BB962C8B-B14F-4D97-AF65-F5344CB8AC3E}">
        <p14:creationId xmlns:p14="http://schemas.microsoft.com/office/powerpoint/2010/main" val="33890286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1F5A19-AFB8-4ED6-8F86-8FE92E25F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0F7475D-5CD0-420F-8E59-B84F32727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1859C0D-E18A-4C86-B214-4AC5F1CB6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18929" cy="6858000"/>
          </a:xfrm>
          <a:custGeom>
            <a:avLst/>
            <a:gdLst>
              <a:gd name="connsiteX0" fmla="*/ 0 w 4618929"/>
              <a:gd name="connsiteY0" fmla="*/ 0 h 6858000"/>
              <a:gd name="connsiteX1" fmla="*/ 4618929 w 4618929"/>
              <a:gd name="connsiteY1" fmla="*/ 0 h 6858000"/>
              <a:gd name="connsiteX2" fmla="*/ 1187974 w 4618929"/>
              <a:gd name="connsiteY2" fmla="*/ 3430955 h 6858000"/>
              <a:gd name="connsiteX3" fmla="*/ 4442373 w 4618929"/>
              <a:gd name="connsiteY3" fmla="*/ 6857446 h 6858000"/>
              <a:gd name="connsiteX4" fmla="*/ 4464285 w 4618929"/>
              <a:gd name="connsiteY4" fmla="*/ 6858000 h 6858000"/>
              <a:gd name="connsiteX5" fmla="*/ 0 w 461892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8929" h="6858000">
                <a:moveTo>
                  <a:pt x="0" y="0"/>
                </a:moveTo>
                <a:lnTo>
                  <a:pt x="4618929" y="0"/>
                </a:lnTo>
                <a:cubicBezTo>
                  <a:pt x="2724065" y="0"/>
                  <a:pt x="1187974" y="1536091"/>
                  <a:pt x="1187974" y="3430955"/>
                </a:cubicBezTo>
                <a:cubicBezTo>
                  <a:pt x="1187974" y="5266604"/>
                  <a:pt x="2629559" y="6765554"/>
                  <a:pt x="4442373" y="6857446"/>
                </a:cubicBezTo>
                <a:lnTo>
                  <a:pt x="4464285"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BA0D65E-C31F-67AE-523F-777A814C5D31}"/>
              </a:ext>
            </a:extLst>
          </p:cNvPr>
          <p:cNvSpPr>
            <a:spLocks noGrp="1"/>
          </p:cNvSpPr>
          <p:nvPr>
            <p:ph type="ctrTitle"/>
          </p:nvPr>
        </p:nvSpPr>
        <p:spPr>
          <a:xfrm>
            <a:off x="2903620" y="1009816"/>
            <a:ext cx="8069180" cy="2993158"/>
          </a:xfrm>
        </p:spPr>
        <p:txBody>
          <a:bodyPr>
            <a:normAutofit/>
          </a:bodyPr>
          <a:lstStyle/>
          <a:p>
            <a:pPr>
              <a:lnSpc>
                <a:spcPct val="90000"/>
              </a:lnSpc>
            </a:pPr>
            <a:r>
              <a:rPr lang="en-US" sz="5600">
                <a:solidFill>
                  <a:srgbClr val="FFFFFF"/>
                </a:solidFill>
              </a:rPr>
              <a:t>US Presidents From the Democratic-Republican Party</a:t>
            </a:r>
          </a:p>
        </p:txBody>
      </p:sp>
      <p:sp>
        <p:nvSpPr>
          <p:cNvPr id="15" name="Freeform: Shape 14">
            <a:extLst>
              <a:ext uri="{FF2B5EF4-FFF2-40B4-BE49-F238E27FC236}">
                <a16:creationId xmlns:a16="http://schemas.microsoft.com/office/drawing/2014/main" id="{12E616F4-2B04-4A83-B9CB-BD61C5724C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2996" y="4677378"/>
            <a:ext cx="10739004" cy="2180622"/>
          </a:xfrm>
          <a:custGeom>
            <a:avLst/>
            <a:gdLst>
              <a:gd name="connsiteX0" fmla="*/ 3178561 w 10739004"/>
              <a:gd name="connsiteY0" fmla="*/ 0 h 2180622"/>
              <a:gd name="connsiteX1" fmla="*/ 3193852 w 10739004"/>
              <a:gd name="connsiteY1" fmla="*/ 0 h 2180622"/>
              <a:gd name="connsiteX2" fmla="*/ 10739004 w 10739004"/>
              <a:gd name="connsiteY2" fmla="*/ 0 h 2180622"/>
              <a:gd name="connsiteX3" fmla="*/ 10739004 w 10739004"/>
              <a:gd name="connsiteY3" fmla="*/ 2180622 h 2180622"/>
              <a:gd name="connsiteX4" fmla="*/ 0 w 10739004"/>
              <a:gd name="connsiteY4" fmla="*/ 2180622 h 2180622"/>
              <a:gd name="connsiteX5" fmla="*/ 16470 w 10739004"/>
              <a:gd name="connsiteY5" fmla="*/ 2134074 h 2180622"/>
              <a:gd name="connsiteX6" fmla="*/ 3017296 w 10739004"/>
              <a:gd name="connsiteY6" fmla="*/ 4464 h 218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9004" h="2180622">
                <a:moveTo>
                  <a:pt x="3178561" y="0"/>
                </a:moveTo>
                <a:lnTo>
                  <a:pt x="3193852" y="0"/>
                </a:lnTo>
                <a:lnTo>
                  <a:pt x="10739004" y="0"/>
                </a:lnTo>
                <a:lnTo>
                  <a:pt x="10739004" y="2180622"/>
                </a:lnTo>
                <a:lnTo>
                  <a:pt x="0" y="2180622"/>
                </a:lnTo>
                <a:lnTo>
                  <a:pt x="16470" y="2134074"/>
                </a:lnTo>
                <a:cubicBezTo>
                  <a:pt x="506892" y="933772"/>
                  <a:pt x="1657686" y="73383"/>
                  <a:pt x="3017296" y="4464"/>
                </a:cubicBezTo>
                <a:close/>
              </a:path>
            </a:pathLst>
          </a:custGeom>
          <a:solidFill>
            <a:schemeClr val="accent2">
              <a:lumMod val="60000"/>
              <a:lumOff val="40000"/>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7AB2753-6D76-761B-8B8F-BFA152ECD5C1}"/>
              </a:ext>
            </a:extLst>
          </p:cNvPr>
          <p:cNvSpPr>
            <a:spLocks noGrp="1"/>
          </p:cNvSpPr>
          <p:nvPr>
            <p:ph type="sldNum" sz="quarter" idx="12"/>
          </p:nvPr>
        </p:nvSpPr>
        <p:spPr>
          <a:xfrm>
            <a:off x="11391152" y="6433203"/>
            <a:ext cx="702781" cy="367842"/>
          </a:xfrm>
        </p:spPr>
        <p:txBody>
          <a:bodyPr>
            <a:normAutofit/>
          </a:bodyPr>
          <a:lstStyle/>
          <a:p>
            <a:pPr>
              <a:lnSpc>
                <a:spcPct val="90000"/>
              </a:lnSpc>
              <a:spcAft>
                <a:spcPts val="600"/>
              </a:spcAft>
            </a:pPr>
            <a:fld id="{08AB70BE-1769-45B8-85A6-0C837432C7E6}" type="slidenum">
              <a:rPr lang="en-US" sz="1900" smtClean="0"/>
              <a:pPr>
                <a:lnSpc>
                  <a:spcPct val="90000"/>
                </a:lnSpc>
                <a:spcAft>
                  <a:spcPts val="600"/>
                </a:spcAft>
              </a:pPr>
              <a:t>11</a:t>
            </a:fld>
            <a:endParaRPr lang="en-US" sz="1900"/>
          </a:p>
        </p:txBody>
      </p:sp>
    </p:spTree>
    <p:extLst>
      <p:ext uri="{BB962C8B-B14F-4D97-AF65-F5344CB8AC3E}">
        <p14:creationId xmlns:p14="http://schemas.microsoft.com/office/powerpoint/2010/main" val="6689271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Rectangle 12">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5" name="Freeform: Shape 14">
            <a:extLst>
              <a:ext uri="{FF2B5EF4-FFF2-40B4-BE49-F238E27FC236}">
                <a16:creationId xmlns:a16="http://schemas.microsoft.com/office/drawing/2014/main" id="{10D333AB-F4DE-C9A2-99A5-DC0AD7DE7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3113" y="4849906"/>
            <a:ext cx="2153783" cy="2008094"/>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descr="Close up of pushpins on roadmap route">
            <a:extLst>
              <a:ext uri="{FF2B5EF4-FFF2-40B4-BE49-F238E27FC236}">
                <a16:creationId xmlns:a16="http://schemas.microsoft.com/office/drawing/2014/main" id="{AAD6EA5C-B595-4A64-835D-E9082FFE47F3}"/>
              </a:ext>
            </a:extLst>
          </p:cNvPr>
          <p:cNvPicPr>
            <a:picLocks noGrp="1" noChangeAspect="1"/>
          </p:cNvPicPr>
          <p:nvPr>
            <p:ph sz="half" idx="1"/>
          </p:nvPr>
        </p:nvPicPr>
        <p:blipFill>
          <a:blip r:embed="rId3"/>
          <a:srcRect l="1495" r="26023" b="2"/>
          <a:stretch>
            <a:fillRect/>
          </a:stretch>
        </p:blipFill>
        <p:spPr>
          <a:xfrm>
            <a:off x="731521" y="2011679"/>
            <a:ext cx="4684352" cy="4297680"/>
          </a:xfrm>
          <a:prstGeom prst="rect">
            <a:avLst/>
          </a:prstGeom>
        </p:spPr>
      </p:pic>
      <p:sp>
        <p:nvSpPr>
          <p:cNvPr id="2" name="Title 1">
            <a:extLst>
              <a:ext uri="{FF2B5EF4-FFF2-40B4-BE49-F238E27FC236}">
                <a16:creationId xmlns:a16="http://schemas.microsoft.com/office/drawing/2014/main" id="{DA8FAB3D-A5E1-0E54-0805-B0496C2F3B25}"/>
              </a:ext>
            </a:extLst>
          </p:cNvPr>
          <p:cNvSpPr>
            <a:spLocks noGrp="1"/>
          </p:cNvSpPr>
          <p:nvPr>
            <p:ph type="title"/>
          </p:nvPr>
        </p:nvSpPr>
        <p:spPr>
          <a:xfrm>
            <a:off x="614679" y="548641"/>
            <a:ext cx="4779572" cy="1298448"/>
          </a:xfrm>
        </p:spPr>
        <p:txBody>
          <a:bodyPr vert="horz" lIns="91440" tIns="45720" rIns="91440" bIns="45720" rtlCol="0" anchor="t">
            <a:normAutofit/>
          </a:bodyPr>
          <a:lstStyle/>
          <a:p>
            <a:r>
              <a:rPr lang="en-US" sz="2800"/>
              <a:t>Thomas Jefferson's Presidency (1801-1809)</a:t>
            </a:r>
          </a:p>
        </p:txBody>
      </p:sp>
      <p:sp>
        <p:nvSpPr>
          <p:cNvPr id="4" name="Content Placeholder 3">
            <a:extLst>
              <a:ext uri="{FF2B5EF4-FFF2-40B4-BE49-F238E27FC236}">
                <a16:creationId xmlns:a16="http://schemas.microsoft.com/office/drawing/2014/main" id="{2EEEE672-6807-3BAB-7013-80D4B3C8F9F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35040" y="548638"/>
            <a:ext cx="5546770" cy="5760721"/>
          </a:xfrm>
        </p:spPr>
        <p:txBody>
          <a:bodyPr>
            <a:normAutofit/>
          </a:bodyPr>
          <a:lstStyle/>
          <a:p>
            <a:pPr marL="0" indent="0">
              <a:spcBef>
                <a:spcPts val="2500"/>
              </a:spcBef>
              <a:buNone/>
            </a:pPr>
            <a:r>
              <a:rPr lang="en-US" sz="1400" b="1"/>
              <a:t>Louisiana Purchase</a:t>
            </a:r>
          </a:p>
          <a:p>
            <a:pPr marL="0" lvl="1" indent="0">
              <a:buNone/>
            </a:pPr>
            <a:r>
              <a:rPr lang="en-US" sz="1400"/>
              <a:t>The Louisiana Purchase in 1803 doubled the size of the United States, significantly expanding its territory and resources.</a:t>
            </a:r>
          </a:p>
          <a:p>
            <a:pPr marL="0" indent="0">
              <a:spcBef>
                <a:spcPts val="2500"/>
              </a:spcBef>
              <a:buNone/>
            </a:pPr>
            <a:r>
              <a:rPr lang="en-US" sz="1400" b="1"/>
              <a:t>Lewis and Clark Expedition</a:t>
            </a:r>
          </a:p>
          <a:p>
            <a:pPr marL="0" lvl="1" indent="0">
              <a:buNone/>
            </a:pPr>
            <a:r>
              <a:rPr lang="en-US" sz="1400"/>
              <a:t>The Lewis and Clark Expedition, established under Jefferson, explored the newly acquired territory and mapped routes to the Pacific Ocean.</a:t>
            </a:r>
          </a:p>
        </p:txBody>
      </p:sp>
      <p:sp>
        <p:nvSpPr>
          <p:cNvPr id="5" name="Slide Number Placeholder 4">
            <a:extLst>
              <a:ext uri="{FF2B5EF4-FFF2-40B4-BE49-F238E27FC236}">
                <a16:creationId xmlns:a16="http://schemas.microsoft.com/office/drawing/2014/main" id="{6822907D-3D40-2573-C21B-EC166617B73F}"/>
              </a:ext>
            </a:extLst>
          </p:cNvPr>
          <p:cNvSpPr>
            <a:spLocks noGrp="1"/>
          </p:cNvSpPr>
          <p:nvPr>
            <p:ph type="sldNum" sz="quarter" idx="12"/>
          </p:nvPr>
        </p:nvSpPr>
        <p:spPr>
          <a:xfrm>
            <a:off x="11391152" y="6434524"/>
            <a:ext cx="693261" cy="365125"/>
          </a:xfrm>
        </p:spPr>
        <p:txBody>
          <a:bodyPr vert="horz" lIns="91440" tIns="45720" rIns="91440" bIns="45720" rtlCol="0" anchor="ctr">
            <a:normAutofit/>
          </a:bodyPr>
          <a:lstStyle/>
          <a:p>
            <a:pPr>
              <a:lnSpc>
                <a:spcPct val="90000"/>
              </a:lnSpc>
              <a:spcAft>
                <a:spcPts val="600"/>
              </a:spcAft>
            </a:pPr>
            <a:fld id="{08AB70BE-1769-45B8-85A6-0C837432C7E6}" type="slidenum">
              <a:rPr lang="en-US" sz="1900">
                <a:solidFill>
                  <a:schemeClr val="bg2"/>
                </a:solidFill>
              </a:rPr>
              <a:pPr>
                <a:lnSpc>
                  <a:spcPct val="90000"/>
                </a:lnSpc>
                <a:spcAft>
                  <a:spcPts val="600"/>
                </a:spcAft>
              </a:pPr>
              <a:t>12</a:t>
            </a:fld>
            <a:endParaRPr lang="en-US" sz="1900">
              <a:solidFill>
                <a:schemeClr val="bg2"/>
              </a:solidFill>
            </a:endParaRPr>
          </a:p>
        </p:txBody>
      </p:sp>
    </p:spTree>
    <p:extLst>
      <p:ext uri="{BB962C8B-B14F-4D97-AF65-F5344CB8AC3E}">
        <p14:creationId xmlns:p14="http://schemas.microsoft.com/office/powerpoint/2010/main" val="22299439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Rectangle 12">
            <a:extLst>
              <a:ext uri="{FF2B5EF4-FFF2-40B4-BE49-F238E27FC236}">
                <a16:creationId xmlns:a16="http://schemas.microsoft.com/office/drawing/2014/main" id="{F09CA6CC-C9DF-440F-BE30-1167A921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F82D7C3-4329-485C-9C81-FB5BA3FA9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146" y="0"/>
            <a:ext cx="7643854"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074973-46B6-76B7-F3FD-666447165EC2}"/>
              </a:ext>
            </a:extLst>
          </p:cNvPr>
          <p:cNvSpPr>
            <a:spLocks noGrp="1"/>
          </p:cNvSpPr>
          <p:nvPr>
            <p:ph type="title"/>
          </p:nvPr>
        </p:nvSpPr>
        <p:spPr>
          <a:xfrm>
            <a:off x="5963479" y="596393"/>
            <a:ext cx="5618922" cy="1542507"/>
          </a:xfrm>
        </p:spPr>
        <p:txBody>
          <a:bodyPr vert="horz" lIns="91440" tIns="45720" rIns="91440" bIns="45720" rtlCol="0" anchor="ctr">
            <a:normAutofit/>
          </a:bodyPr>
          <a:lstStyle/>
          <a:p>
            <a:r>
              <a:rPr lang="en-US" sz="3400">
                <a:solidFill>
                  <a:srgbClr val="FFFFFF"/>
                </a:solidFill>
              </a:rPr>
              <a:t>James Madison's Presidency (1809-1817)</a:t>
            </a:r>
          </a:p>
        </p:txBody>
      </p:sp>
      <p:pic>
        <p:nvPicPr>
          <p:cNvPr id="6" name="Content Placeholder 5" descr="This vintage image depicts three musicians playing Yankee Doodle Dandy during the American Revolution. ">
            <a:extLst>
              <a:ext uri="{FF2B5EF4-FFF2-40B4-BE49-F238E27FC236}">
                <a16:creationId xmlns:a16="http://schemas.microsoft.com/office/drawing/2014/main" id="{6685B3CE-FE17-4F11-8612-BC183C8CA43C}"/>
              </a:ext>
            </a:extLst>
          </p:cNvPr>
          <p:cNvPicPr>
            <a:picLocks noGrp="1" noChangeAspect="1"/>
          </p:cNvPicPr>
          <p:nvPr>
            <p:ph sz="half" idx="1"/>
          </p:nvPr>
        </p:nvPicPr>
        <p:blipFill>
          <a:blip r:embed="rId3"/>
          <a:srcRect t="404" r="3" b="3"/>
          <a:stretch>
            <a:fillRect/>
          </a:stretch>
        </p:blipFill>
        <p:spPr>
          <a:xfrm>
            <a:off x="20" y="5379"/>
            <a:ext cx="5181578" cy="6858000"/>
          </a:xfrm>
          <a:prstGeom prst="rect">
            <a:avLst/>
          </a:prstGeom>
        </p:spPr>
      </p:pic>
      <p:sp>
        <p:nvSpPr>
          <p:cNvPr id="4" name="Content Placeholder 3">
            <a:extLst>
              <a:ext uri="{FF2B5EF4-FFF2-40B4-BE49-F238E27FC236}">
                <a16:creationId xmlns:a16="http://schemas.microsoft.com/office/drawing/2014/main" id="{98729078-DCCF-AC0E-CC6B-5EB793EA515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63478" y="2138901"/>
            <a:ext cx="5618922" cy="4033299"/>
          </a:xfrm>
        </p:spPr>
        <p:txBody>
          <a:bodyPr>
            <a:normAutofit/>
          </a:bodyPr>
          <a:lstStyle/>
          <a:p>
            <a:pPr marL="0" indent="0">
              <a:spcBef>
                <a:spcPts val="2500"/>
              </a:spcBef>
              <a:buNone/>
            </a:pPr>
            <a:r>
              <a:rPr lang="en-US" sz="1400" b="1">
                <a:solidFill>
                  <a:srgbClr val="FFFFFF"/>
                </a:solidFill>
              </a:rPr>
              <a:t>War of 1812</a:t>
            </a:r>
          </a:p>
          <a:p>
            <a:pPr marL="0" lvl="1" indent="0">
              <a:buNone/>
            </a:pPr>
            <a:r>
              <a:rPr lang="en-US" sz="1400">
                <a:solidFill>
                  <a:srgbClr val="FFFFFF"/>
                </a:solidFill>
              </a:rPr>
              <a:t>The War of 1812 was a significant conflict during Madison's presidency, testing the resilience of the young United States.</a:t>
            </a:r>
          </a:p>
          <a:p>
            <a:pPr marL="0" indent="0">
              <a:spcBef>
                <a:spcPts val="2500"/>
              </a:spcBef>
              <a:buNone/>
            </a:pPr>
            <a:r>
              <a:rPr lang="en-US" sz="1400" b="1">
                <a:solidFill>
                  <a:srgbClr val="FFFFFF"/>
                </a:solidFill>
              </a:rPr>
              <a:t>National Sovereignty</a:t>
            </a:r>
          </a:p>
          <a:p>
            <a:pPr marL="0" lvl="1" indent="0">
              <a:buNone/>
            </a:pPr>
            <a:r>
              <a:rPr lang="en-US" sz="1400">
                <a:solidFill>
                  <a:srgbClr val="FFFFFF"/>
                </a:solidFill>
              </a:rPr>
              <a:t>Madison's leadership emphasized national sovereignty, focusing on the importance of defending American independence during wartime.</a:t>
            </a:r>
          </a:p>
          <a:p>
            <a:pPr marL="0" indent="0">
              <a:spcBef>
                <a:spcPts val="2500"/>
              </a:spcBef>
              <a:buNone/>
            </a:pPr>
            <a:r>
              <a:rPr lang="en-US" sz="1400" b="1">
                <a:solidFill>
                  <a:srgbClr val="FFFFFF"/>
                </a:solidFill>
              </a:rPr>
              <a:t>Resilience of the Nation</a:t>
            </a:r>
          </a:p>
          <a:p>
            <a:pPr marL="0" lvl="1" indent="0">
              <a:buNone/>
            </a:pPr>
            <a:r>
              <a:rPr lang="en-US" sz="1400">
                <a:solidFill>
                  <a:srgbClr val="FFFFFF"/>
                </a:solidFill>
              </a:rPr>
              <a:t>The challenges faced during Madison's presidency highlighted the resilience and determination of the early American republic.</a:t>
            </a:r>
          </a:p>
        </p:txBody>
      </p:sp>
      <p:sp>
        <p:nvSpPr>
          <p:cNvPr id="17" name="Freeform: Shape 16">
            <a:extLst>
              <a:ext uri="{FF2B5EF4-FFF2-40B4-BE49-F238E27FC236}">
                <a16:creationId xmlns:a16="http://schemas.microsoft.com/office/drawing/2014/main" id="{B4A844BD-14AA-428F-A577-AF00BC374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4"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B5E57564-AF5B-45C2-9B42-165C77BE88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2"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lide Number Placeholder 4">
            <a:extLst>
              <a:ext uri="{FF2B5EF4-FFF2-40B4-BE49-F238E27FC236}">
                <a16:creationId xmlns:a16="http://schemas.microsoft.com/office/drawing/2014/main" id="{14269AB0-23A7-1483-9FD5-B3E09665D855}"/>
              </a:ext>
            </a:extLst>
          </p:cNvPr>
          <p:cNvSpPr>
            <a:spLocks noGrp="1"/>
          </p:cNvSpPr>
          <p:nvPr>
            <p:ph type="sldNum" sz="quarter" idx="12"/>
          </p:nvPr>
        </p:nvSpPr>
        <p:spPr>
          <a:xfrm>
            <a:off x="11391152" y="6434524"/>
            <a:ext cx="693261" cy="365125"/>
          </a:xfrm>
        </p:spPr>
        <p:txBody>
          <a:bodyPr vert="horz" lIns="91440" tIns="45720" rIns="91440" bIns="45720" rtlCol="0" anchor="ctr">
            <a:normAutofit/>
          </a:bodyPr>
          <a:lstStyle/>
          <a:p>
            <a:pPr>
              <a:lnSpc>
                <a:spcPct val="90000"/>
              </a:lnSpc>
              <a:spcAft>
                <a:spcPts val="600"/>
              </a:spcAft>
            </a:pPr>
            <a:fld id="{08AB70BE-1769-45B8-85A6-0C837432C7E6}" type="slidenum">
              <a:rPr lang="en-US" sz="1900"/>
              <a:pPr>
                <a:lnSpc>
                  <a:spcPct val="90000"/>
                </a:lnSpc>
                <a:spcAft>
                  <a:spcPts val="600"/>
                </a:spcAft>
              </a:pPr>
              <a:t>13</a:t>
            </a:fld>
            <a:endParaRPr lang="en-US" sz="1900"/>
          </a:p>
        </p:txBody>
      </p:sp>
    </p:spTree>
    <p:extLst>
      <p:ext uri="{BB962C8B-B14F-4D97-AF65-F5344CB8AC3E}">
        <p14:creationId xmlns:p14="http://schemas.microsoft.com/office/powerpoint/2010/main" val="6433134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Rectangle 12">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5" name="Freeform: Shape 14">
            <a:extLst>
              <a:ext uri="{FF2B5EF4-FFF2-40B4-BE49-F238E27FC236}">
                <a16:creationId xmlns:a16="http://schemas.microsoft.com/office/drawing/2014/main" id="{10D333AB-F4DE-C9A2-99A5-DC0AD7DE7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3113" y="4849906"/>
            <a:ext cx="2153783" cy="2008094"/>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descr="Springfield, Virginia on 1880's map. Selective focus and Canon EOS 5D Mark II with MP-E 65mm macro lens.">
            <a:extLst>
              <a:ext uri="{FF2B5EF4-FFF2-40B4-BE49-F238E27FC236}">
                <a16:creationId xmlns:a16="http://schemas.microsoft.com/office/drawing/2014/main" id="{6247FD3A-ED42-4C1F-A86A-9CFE388714A9}"/>
              </a:ext>
            </a:extLst>
          </p:cNvPr>
          <p:cNvPicPr>
            <a:picLocks noGrp="1" noChangeAspect="1"/>
          </p:cNvPicPr>
          <p:nvPr>
            <p:ph sz="half" idx="1"/>
          </p:nvPr>
        </p:nvPicPr>
        <p:blipFill>
          <a:blip r:embed="rId3"/>
          <a:srcRect r="27244" b="-1"/>
          <a:stretch>
            <a:fillRect/>
          </a:stretch>
        </p:blipFill>
        <p:spPr>
          <a:xfrm>
            <a:off x="731521" y="2011679"/>
            <a:ext cx="4684352" cy="4297680"/>
          </a:xfrm>
          <a:prstGeom prst="rect">
            <a:avLst/>
          </a:prstGeom>
        </p:spPr>
      </p:pic>
      <p:sp>
        <p:nvSpPr>
          <p:cNvPr id="2" name="Title 1">
            <a:extLst>
              <a:ext uri="{FF2B5EF4-FFF2-40B4-BE49-F238E27FC236}">
                <a16:creationId xmlns:a16="http://schemas.microsoft.com/office/drawing/2014/main" id="{AFD710EB-48A5-D58F-8094-EF013F555A58}"/>
              </a:ext>
            </a:extLst>
          </p:cNvPr>
          <p:cNvSpPr>
            <a:spLocks noGrp="1"/>
          </p:cNvSpPr>
          <p:nvPr>
            <p:ph type="title"/>
          </p:nvPr>
        </p:nvSpPr>
        <p:spPr>
          <a:xfrm>
            <a:off x="614679" y="548641"/>
            <a:ext cx="4779572" cy="1298448"/>
          </a:xfrm>
        </p:spPr>
        <p:txBody>
          <a:bodyPr vert="horz" lIns="91440" tIns="45720" rIns="91440" bIns="45720" rtlCol="0" anchor="t">
            <a:normAutofit/>
          </a:bodyPr>
          <a:lstStyle/>
          <a:p>
            <a:r>
              <a:rPr lang="en-US" sz="2800"/>
              <a:t>James Monroe's Presidency (1817-1825)</a:t>
            </a:r>
          </a:p>
        </p:txBody>
      </p:sp>
      <p:sp>
        <p:nvSpPr>
          <p:cNvPr id="4" name="Content Placeholder 3">
            <a:extLst>
              <a:ext uri="{FF2B5EF4-FFF2-40B4-BE49-F238E27FC236}">
                <a16:creationId xmlns:a16="http://schemas.microsoft.com/office/drawing/2014/main" id="{8CD8A176-CF17-5EF5-928E-622DDD54984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35040" y="548638"/>
            <a:ext cx="5546770" cy="5760721"/>
          </a:xfrm>
        </p:spPr>
        <p:txBody>
          <a:bodyPr>
            <a:normAutofit/>
          </a:bodyPr>
          <a:lstStyle/>
          <a:p>
            <a:pPr marL="0" indent="0">
              <a:spcBef>
                <a:spcPts val="2500"/>
              </a:spcBef>
              <a:buNone/>
            </a:pPr>
            <a:r>
              <a:rPr lang="en-US" sz="1400" b="1"/>
              <a:t>Monroe Doctrine Overview</a:t>
            </a:r>
          </a:p>
          <a:p>
            <a:pPr marL="0" lvl="1" indent="0">
              <a:buNone/>
            </a:pPr>
            <a:r>
              <a:rPr lang="en-US" sz="1400"/>
              <a:t>The Monroe Doctrine was a key policy statement asserting American influence in the Western Hemisphere.</a:t>
            </a:r>
          </a:p>
          <a:p>
            <a:pPr marL="0" indent="0">
              <a:spcBef>
                <a:spcPts val="2500"/>
              </a:spcBef>
              <a:buNone/>
            </a:pPr>
            <a:r>
              <a:rPr lang="en-US" sz="1400" b="1"/>
              <a:t>Impact on Western Hemisphere</a:t>
            </a:r>
          </a:p>
          <a:p>
            <a:pPr marL="0" lvl="1" indent="0">
              <a:buNone/>
            </a:pPr>
            <a:r>
              <a:rPr lang="en-US" sz="1400"/>
              <a:t>The Monroe Doctrine warned European powers against further colonization and intervention in the Americas, shaping foreign relations.</a:t>
            </a:r>
          </a:p>
        </p:txBody>
      </p:sp>
      <p:sp>
        <p:nvSpPr>
          <p:cNvPr id="5" name="Slide Number Placeholder 4">
            <a:extLst>
              <a:ext uri="{FF2B5EF4-FFF2-40B4-BE49-F238E27FC236}">
                <a16:creationId xmlns:a16="http://schemas.microsoft.com/office/drawing/2014/main" id="{9FDDDA54-11FD-771D-42ED-E3BCCB48A540}"/>
              </a:ext>
            </a:extLst>
          </p:cNvPr>
          <p:cNvSpPr>
            <a:spLocks noGrp="1"/>
          </p:cNvSpPr>
          <p:nvPr>
            <p:ph type="sldNum" sz="quarter" idx="12"/>
          </p:nvPr>
        </p:nvSpPr>
        <p:spPr>
          <a:xfrm>
            <a:off x="11391152" y="6434524"/>
            <a:ext cx="693261" cy="365125"/>
          </a:xfrm>
        </p:spPr>
        <p:txBody>
          <a:bodyPr vert="horz" lIns="91440" tIns="45720" rIns="91440" bIns="45720" rtlCol="0" anchor="ctr">
            <a:normAutofit/>
          </a:bodyPr>
          <a:lstStyle/>
          <a:p>
            <a:pPr>
              <a:lnSpc>
                <a:spcPct val="90000"/>
              </a:lnSpc>
              <a:spcAft>
                <a:spcPts val="600"/>
              </a:spcAft>
            </a:pPr>
            <a:fld id="{08AB70BE-1769-45B8-85A6-0C837432C7E6}" type="slidenum">
              <a:rPr lang="en-US" sz="1900">
                <a:solidFill>
                  <a:schemeClr val="bg2"/>
                </a:solidFill>
              </a:rPr>
              <a:pPr>
                <a:lnSpc>
                  <a:spcPct val="90000"/>
                </a:lnSpc>
                <a:spcAft>
                  <a:spcPts val="600"/>
                </a:spcAft>
              </a:pPr>
              <a:t>14</a:t>
            </a:fld>
            <a:endParaRPr lang="en-US" sz="1900">
              <a:solidFill>
                <a:schemeClr val="bg2"/>
              </a:solidFill>
            </a:endParaRPr>
          </a:p>
        </p:txBody>
      </p:sp>
    </p:spTree>
    <p:extLst>
      <p:ext uri="{BB962C8B-B14F-4D97-AF65-F5344CB8AC3E}">
        <p14:creationId xmlns:p14="http://schemas.microsoft.com/office/powerpoint/2010/main" val="10176771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1F5A19-AFB8-4ED6-8F86-8FE92E25F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0F7475D-5CD0-420F-8E59-B84F32727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1859C0D-E18A-4C86-B214-4AC5F1CB6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18929" cy="6858000"/>
          </a:xfrm>
          <a:custGeom>
            <a:avLst/>
            <a:gdLst>
              <a:gd name="connsiteX0" fmla="*/ 0 w 4618929"/>
              <a:gd name="connsiteY0" fmla="*/ 0 h 6858000"/>
              <a:gd name="connsiteX1" fmla="*/ 4618929 w 4618929"/>
              <a:gd name="connsiteY1" fmla="*/ 0 h 6858000"/>
              <a:gd name="connsiteX2" fmla="*/ 1187974 w 4618929"/>
              <a:gd name="connsiteY2" fmla="*/ 3430955 h 6858000"/>
              <a:gd name="connsiteX3" fmla="*/ 4442373 w 4618929"/>
              <a:gd name="connsiteY3" fmla="*/ 6857446 h 6858000"/>
              <a:gd name="connsiteX4" fmla="*/ 4464285 w 4618929"/>
              <a:gd name="connsiteY4" fmla="*/ 6858000 h 6858000"/>
              <a:gd name="connsiteX5" fmla="*/ 0 w 461892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8929" h="6858000">
                <a:moveTo>
                  <a:pt x="0" y="0"/>
                </a:moveTo>
                <a:lnTo>
                  <a:pt x="4618929" y="0"/>
                </a:lnTo>
                <a:cubicBezTo>
                  <a:pt x="2724065" y="0"/>
                  <a:pt x="1187974" y="1536091"/>
                  <a:pt x="1187974" y="3430955"/>
                </a:cubicBezTo>
                <a:cubicBezTo>
                  <a:pt x="1187974" y="5266604"/>
                  <a:pt x="2629559" y="6765554"/>
                  <a:pt x="4442373" y="6857446"/>
                </a:cubicBezTo>
                <a:lnTo>
                  <a:pt x="4464285"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0FEC693-D8BC-E805-CBED-3443D88AABB2}"/>
              </a:ext>
            </a:extLst>
          </p:cNvPr>
          <p:cNvSpPr>
            <a:spLocks noGrp="1"/>
          </p:cNvSpPr>
          <p:nvPr>
            <p:ph type="ctrTitle"/>
          </p:nvPr>
        </p:nvSpPr>
        <p:spPr>
          <a:xfrm>
            <a:off x="2903620" y="1009816"/>
            <a:ext cx="8069180" cy="2993158"/>
          </a:xfrm>
        </p:spPr>
        <p:txBody>
          <a:bodyPr>
            <a:normAutofit/>
          </a:bodyPr>
          <a:lstStyle/>
          <a:p>
            <a:pPr>
              <a:lnSpc>
                <a:spcPct val="90000"/>
              </a:lnSpc>
            </a:pPr>
            <a:r>
              <a:rPr lang="en-US" sz="5600">
                <a:solidFill>
                  <a:srgbClr val="FFFFFF"/>
                </a:solidFill>
              </a:rPr>
              <a:t>Vice Presidents From the Democratic-Republican Party</a:t>
            </a:r>
          </a:p>
        </p:txBody>
      </p:sp>
      <p:sp>
        <p:nvSpPr>
          <p:cNvPr id="15" name="Freeform: Shape 14">
            <a:extLst>
              <a:ext uri="{FF2B5EF4-FFF2-40B4-BE49-F238E27FC236}">
                <a16:creationId xmlns:a16="http://schemas.microsoft.com/office/drawing/2014/main" id="{12E616F4-2B04-4A83-B9CB-BD61C5724C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2996" y="4677378"/>
            <a:ext cx="10739004" cy="2180622"/>
          </a:xfrm>
          <a:custGeom>
            <a:avLst/>
            <a:gdLst>
              <a:gd name="connsiteX0" fmla="*/ 3178561 w 10739004"/>
              <a:gd name="connsiteY0" fmla="*/ 0 h 2180622"/>
              <a:gd name="connsiteX1" fmla="*/ 3193852 w 10739004"/>
              <a:gd name="connsiteY1" fmla="*/ 0 h 2180622"/>
              <a:gd name="connsiteX2" fmla="*/ 10739004 w 10739004"/>
              <a:gd name="connsiteY2" fmla="*/ 0 h 2180622"/>
              <a:gd name="connsiteX3" fmla="*/ 10739004 w 10739004"/>
              <a:gd name="connsiteY3" fmla="*/ 2180622 h 2180622"/>
              <a:gd name="connsiteX4" fmla="*/ 0 w 10739004"/>
              <a:gd name="connsiteY4" fmla="*/ 2180622 h 2180622"/>
              <a:gd name="connsiteX5" fmla="*/ 16470 w 10739004"/>
              <a:gd name="connsiteY5" fmla="*/ 2134074 h 2180622"/>
              <a:gd name="connsiteX6" fmla="*/ 3017296 w 10739004"/>
              <a:gd name="connsiteY6" fmla="*/ 4464 h 218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9004" h="2180622">
                <a:moveTo>
                  <a:pt x="3178561" y="0"/>
                </a:moveTo>
                <a:lnTo>
                  <a:pt x="3193852" y="0"/>
                </a:lnTo>
                <a:lnTo>
                  <a:pt x="10739004" y="0"/>
                </a:lnTo>
                <a:lnTo>
                  <a:pt x="10739004" y="2180622"/>
                </a:lnTo>
                <a:lnTo>
                  <a:pt x="0" y="2180622"/>
                </a:lnTo>
                <a:lnTo>
                  <a:pt x="16470" y="2134074"/>
                </a:lnTo>
                <a:cubicBezTo>
                  <a:pt x="506892" y="933772"/>
                  <a:pt x="1657686" y="73383"/>
                  <a:pt x="3017296" y="4464"/>
                </a:cubicBezTo>
                <a:close/>
              </a:path>
            </a:pathLst>
          </a:custGeom>
          <a:solidFill>
            <a:schemeClr val="accent2">
              <a:lumMod val="60000"/>
              <a:lumOff val="40000"/>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4DD3D4C-30B4-088B-1494-D7F7226E376C}"/>
              </a:ext>
            </a:extLst>
          </p:cNvPr>
          <p:cNvSpPr>
            <a:spLocks noGrp="1"/>
          </p:cNvSpPr>
          <p:nvPr>
            <p:ph type="sldNum" sz="quarter" idx="12"/>
          </p:nvPr>
        </p:nvSpPr>
        <p:spPr>
          <a:xfrm>
            <a:off x="11391152" y="6433203"/>
            <a:ext cx="702781" cy="367842"/>
          </a:xfrm>
        </p:spPr>
        <p:txBody>
          <a:bodyPr>
            <a:normAutofit/>
          </a:bodyPr>
          <a:lstStyle/>
          <a:p>
            <a:pPr>
              <a:lnSpc>
                <a:spcPct val="90000"/>
              </a:lnSpc>
              <a:spcAft>
                <a:spcPts val="600"/>
              </a:spcAft>
            </a:pPr>
            <a:fld id="{08AB70BE-1769-45B8-85A6-0C837432C7E6}" type="slidenum">
              <a:rPr lang="en-US" sz="1900" smtClean="0"/>
              <a:pPr>
                <a:lnSpc>
                  <a:spcPct val="90000"/>
                </a:lnSpc>
                <a:spcAft>
                  <a:spcPts val="600"/>
                </a:spcAft>
              </a:pPr>
              <a:t>15</a:t>
            </a:fld>
            <a:endParaRPr lang="en-US" sz="1900"/>
          </a:p>
        </p:txBody>
      </p:sp>
    </p:spTree>
    <p:extLst>
      <p:ext uri="{BB962C8B-B14F-4D97-AF65-F5344CB8AC3E}">
        <p14:creationId xmlns:p14="http://schemas.microsoft.com/office/powerpoint/2010/main" val="1807509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Rectangle 12">
            <a:extLst>
              <a:ext uri="{FF2B5EF4-FFF2-40B4-BE49-F238E27FC236}">
                <a16:creationId xmlns:a16="http://schemas.microsoft.com/office/drawing/2014/main" id="{51B4153B-B110-4ED7-8630-3CABE81A3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FA5C78E-B270-4285-98D2-CD98C01BA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3942"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3A2060A-9B94-4B72-B661-8908DD26C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8353" y="-4014"/>
            <a:ext cx="2343647" cy="4393053"/>
          </a:xfrm>
          <a:custGeom>
            <a:avLst/>
            <a:gdLst>
              <a:gd name="connsiteX0" fmla="*/ 2338914 w 2343647"/>
              <a:gd name="connsiteY0" fmla="*/ 0 h 4393053"/>
              <a:gd name="connsiteX1" fmla="*/ 2340512 w 2343647"/>
              <a:gd name="connsiteY1" fmla="*/ 0 h 4393053"/>
              <a:gd name="connsiteX2" fmla="*/ 2341290 w 2343647"/>
              <a:gd name="connsiteY2" fmla="*/ 1095261 h 4393053"/>
              <a:gd name="connsiteX3" fmla="*/ 2343647 w 2343647"/>
              <a:gd name="connsiteY3" fmla="*/ 4393053 h 4393053"/>
              <a:gd name="connsiteX4" fmla="*/ 2340504 w 2343647"/>
              <a:gd name="connsiteY4" fmla="*/ 4330809 h 4393053"/>
              <a:gd name="connsiteX5" fmla="*/ 134816 w 2343647"/>
              <a:gd name="connsiteY5" fmla="*/ 2139079 h 4393053"/>
              <a:gd name="connsiteX6" fmla="*/ 0 w 2343647"/>
              <a:gd name="connsiteY6" fmla="*/ 2132696 h 4393053"/>
              <a:gd name="connsiteX7" fmla="*/ 134816 w 2343647"/>
              <a:gd name="connsiteY7" fmla="*/ 2126313 h 4393053"/>
              <a:gd name="connsiteX8" fmla="*/ 2309087 w 2343647"/>
              <a:gd name="connsiteY8" fmla="*/ 203119 h 439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3647" h="4393053">
                <a:moveTo>
                  <a:pt x="2338914" y="0"/>
                </a:moveTo>
                <a:lnTo>
                  <a:pt x="2340512" y="0"/>
                </a:lnTo>
                <a:lnTo>
                  <a:pt x="2341290" y="1095261"/>
                </a:lnTo>
                <a:cubicBezTo>
                  <a:pt x="2342076" y="2194525"/>
                  <a:pt x="2342861" y="3278435"/>
                  <a:pt x="2343647" y="4393053"/>
                </a:cubicBezTo>
                <a:lnTo>
                  <a:pt x="2340504" y="4330809"/>
                </a:lnTo>
                <a:cubicBezTo>
                  <a:pt x="2222700" y="3170819"/>
                  <a:pt x="1296917" y="2249689"/>
                  <a:pt x="134816" y="2139079"/>
                </a:cubicBezTo>
                <a:lnTo>
                  <a:pt x="0" y="2132696"/>
                </a:lnTo>
                <a:lnTo>
                  <a:pt x="134816" y="2126313"/>
                </a:lnTo>
                <a:cubicBezTo>
                  <a:pt x="1224286" y="2022616"/>
                  <a:pt x="2106054" y="1254528"/>
                  <a:pt x="2309087" y="20311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85F34811-F695-48A5-BE8E-269963D86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8353" y="-4014"/>
            <a:ext cx="2343647" cy="4393053"/>
          </a:xfrm>
          <a:custGeom>
            <a:avLst/>
            <a:gdLst>
              <a:gd name="connsiteX0" fmla="*/ 2338914 w 2343647"/>
              <a:gd name="connsiteY0" fmla="*/ 0 h 4393053"/>
              <a:gd name="connsiteX1" fmla="*/ 2340512 w 2343647"/>
              <a:gd name="connsiteY1" fmla="*/ 0 h 4393053"/>
              <a:gd name="connsiteX2" fmla="*/ 2341290 w 2343647"/>
              <a:gd name="connsiteY2" fmla="*/ 1095261 h 4393053"/>
              <a:gd name="connsiteX3" fmla="*/ 2343647 w 2343647"/>
              <a:gd name="connsiteY3" fmla="*/ 4393053 h 4393053"/>
              <a:gd name="connsiteX4" fmla="*/ 2340504 w 2343647"/>
              <a:gd name="connsiteY4" fmla="*/ 4330809 h 4393053"/>
              <a:gd name="connsiteX5" fmla="*/ 134816 w 2343647"/>
              <a:gd name="connsiteY5" fmla="*/ 2139079 h 4393053"/>
              <a:gd name="connsiteX6" fmla="*/ 0 w 2343647"/>
              <a:gd name="connsiteY6" fmla="*/ 2132696 h 4393053"/>
              <a:gd name="connsiteX7" fmla="*/ 134816 w 2343647"/>
              <a:gd name="connsiteY7" fmla="*/ 2126313 h 4393053"/>
              <a:gd name="connsiteX8" fmla="*/ 2309087 w 2343647"/>
              <a:gd name="connsiteY8" fmla="*/ 203119 h 439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3647" h="4393053">
                <a:moveTo>
                  <a:pt x="2338914" y="0"/>
                </a:moveTo>
                <a:lnTo>
                  <a:pt x="2340512" y="0"/>
                </a:lnTo>
                <a:lnTo>
                  <a:pt x="2341290" y="1095261"/>
                </a:lnTo>
                <a:cubicBezTo>
                  <a:pt x="2342076" y="2194525"/>
                  <a:pt x="2342861" y="3278435"/>
                  <a:pt x="2343647" y="4393053"/>
                </a:cubicBezTo>
                <a:lnTo>
                  <a:pt x="2340504" y="4330809"/>
                </a:lnTo>
                <a:cubicBezTo>
                  <a:pt x="2222700" y="3170819"/>
                  <a:pt x="1296917" y="2249689"/>
                  <a:pt x="134816" y="2139079"/>
                </a:cubicBezTo>
                <a:lnTo>
                  <a:pt x="0" y="2132696"/>
                </a:lnTo>
                <a:lnTo>
                  <a:pt x="134816" y="2126313"/>
                </a:lnTo>
                <a:cubicBezTo>
                  <a:pt x="1224286" y="2022616"/>
                  <a:pt x="2106054" y="1254528"/>
                  <a:pt x="2309087" y="203119"/>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4FD149A-4FAC-78BF-5167-7DDD1BC493C7}"/>
              </a:ext>
            </a:extLst>
          </p:cNvPr>
          <p:cNvSpPr>
            <a:spLocks noGrp="1"/>
          </p:cNvSpPr>
          <p:nvPr>
            <p:ph type="title"/>
          </p:nvPr>
        </p:nvSpPr>
        <p:spPr>
          <a:xfrm>
            <a:off x="914401" y="488950"/>
            <a:ext cx="9914859" cy="1423521"/>
          </a:xfrm>
        </p:spPr>
        <p:txBody>
          <a:bodyPr vert="horz" lIns="91440" tIns="45720" rIns="91440" bIns="45720" rtlCol="0" anchor="ctr">
            <a:normAutofit/>
          </a:bodyPr>
          <a:lstStyle/>
          <a:p>
            <a:pPr>
              <a:lnSpc>
                <a:spcPct val="100000"/>
              </a:lnSpc>
            </a:pPr>
            <a:r>
              <a:rPr lang="en-US">
                <a:solidFill>
                  <a:srgbClr val="FFFFFF"/>
                </a:solidFill>
              </a:rPr>
              <a:t>Aaron Burr (1801-1805)</a:t>
            </a:r>
          </a:p>
        </p:txBody>
      </p:sp>
      <p:pic>
        <p:nvPicPr>
          <p:cNvPr id="6" name="Content Placeholder 5" descr="Noble man and farmer/peasant from an 1886 antique book &quot;British Ballads Old and New&quot; by George Barnett Smith.">
            <a:extLst>
              <a:ext uri="{FF2B5EF4-FFF2-40B4-BE49-F238E27FC236}">
                <a16:creationId xmlns:a16="http://schemas.microsoft.com/office/drawing/2014/main" id="{E2476855-011A-4C94-B7A8-C0FF7137BA7A}"/>
              </a:ext>
            </a:extLst>
          </p:cNvPr>
          <p:cNvPicPr>
            <a:picLocks noGrp="1" noChangeAspect="1"/>
          </p:cNvPicPr>
          <p:nvPr>
            <p:ph sz="half" idx="1"/>
          </p:nvPr>
        </p:nvPicPr>
        <p:blipFill>
          <a:blip r:embed="rId3"/>
          <a:srcRect l="5296" r="11697" b="2"/>
          <a:stretch>
            <a:fillRect/>
          </a:stretch>
        </p:blipFill>
        <p:spPr>
          <a:xfrm>
            <a:off x="20" y="2124272"/>
            <a:ext cx="4294466" cy="4733728"/>
          </a:xfrm>
          <a:prstGeom prst="rect">
            <a:avLst/>
          </a:prstGeom>
        </p:spPr>
      </p:pic>
      <p:sp>
        <p:nvSpPr>
          <p:cNvPr id="4" name="Content Placeholder 3">
            <a:extLst>
              <a:ext uri="{FF2B5EF4-FFF2-40B4-BE49-F238E27FC236}">
                <a16:creationId xmlns:a16="http://schemas.microsoft.com/office/drawing/2014/main" id="{513B4A32-2D9B-A46E-30C6-9B1685B5B84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921250" y="2724150"/>
            <a:ext cx="6356350" cy="3452812"/>
          </a:xfrm>
        </p:spPr>
        <p:txBody>
          <a:bodyPr>
            <a:normAutofit/>
          </a:bodyPr>
          <a:lstStyle/>
          <a:p>
            <a:pPr marL="0" indent="0">
              <a:spcBef>
                <a:spcPts val="2500"/>
              </a:spcBef>
              <a:buNone/>
            </a:pPr>
            <a:r>
              <a:rPr lang="en-US" sz="1400" b="1"/>
              <a:t>Vice Presidency</a:t>
            </a:r>
          </a:p>
          <a:p>
            <a:pPr marL="0" lvl="1" indent="0">
              <a:buNone/>
            </a:pPr>
            <a:r>
              <a:rPr lang="en-US" sz="1400"/>
              <a:t>Aaron Burr served as the third Vice President of the United States under Thomas Jefferson from 1801 to 1805.</a:t>
            </a:r>
          </a:p>
          <a:p>
            <a:pPr marL="0" indent="0">
              <a:spcBef>
                <a:spcPts val="2500"/>
              </a:spcBef>
              <a:buNone/>
            </a:pPr>
            <a:r>
              <a:rPr lang="en-US" sz="1400" b="1"/>
              <a:t>Controversial Political Career</a:t>
            </a:r>
          </a:p>
          <a:p>
            <a:pPr marL="0" lvl="1" indent="0">
              <a:buNone/>
            </a:pPr>
            <a:r>
              <a:rPr lang="en-US" sz="1400"/>
              <a:t>Burr's political career was marked by controversy, leading to significant public and political challenges.</a:t>
            </a:r>
          </a:p>
          <a:p>
            <a:pPr marL="0" indent="0">
              <a:spcBef>
                <a:spcPts val="2500"/>
              </a:spcBef>
              <a:buNone/>
            </a:pPr>
            <a:r>
              <a:rPr lang="en-US" sz="1400" b="1"/>
              <a:t>Duel with Alexander Hamilton</a:t>
            </a:r>
          </a:p>
          <a:p>
            <a:pPr marL="0" lvl="1" indent="0">
              <a:buNone/>
            </a:pPr>
            <a:r>
              <a:rPr lang="en-US" sz="1400"/>
              <a:t>The infamous duel with Alexander Hamilton in 1804 ended Burr's political aspirations and changed American history.</a:t>
            </a:r>
          </a:p>
        </p:txBody>
      </p:sp>
      <p:sp>
        <p:nvSpPr>
          <p:cNvPr id="5" name="Slide Number Placeholder 4">
            <a:extLst>
              <a:ext uri="{FF2B5EF4-FFF2-40B4-BE49-F238E27FC236}">
                <a16:creationId xmlns:a16="http://schemas.microsoft.com/office/drawing/2014/main" id="{689EFC6D-0F95-5E64-86B7-C6BC2A774D6C}"/>
              </a:ext>
            </a:extLst>
          </p:cNvPr>
          <p:cNvSpPr>
            <a:spLocks noGrp="1"/>
          </p:cNvSpPr>
          <p:nvPr>
            <p:ph type="sldNum" sz="quarter" idx="12"/>
          </p:nvPr>
        </p:nvSpPr>
        <p:spPr>
          <a:xfrm>
            <a:off x="11391152" y="6434524"/>
            <a:ext cx="693261" cy="365125"/>
          </a:xfrm>
        </p:spPr>
        <p:txBody>
          <a:bodyPr vert="horz" lIns="91440" tIns="45720" rIns="91440" bIns="45720" rtlCol="0" anchor="ctr">
            <a:normAutofit/>
          </a:bodyPr>
          <a:lstStyle/>
          <a:p>
            <a:pPr>
              <a:lnSpc>
                <a:spcPct val="90000"/>
              </a:lnSpc>
              <a:spcAft>
                <a:spcPts val="600"/>
              </a:spcAft>
            </a:pPr>
            <a:fld id="{08AB70BE-1769-45B8-85A6-0C837432C7E6}" type="slidenum">
              <a:rPr lang="en-US" sz="1900">
                <a:solidFill>
                  <a:schemeClr val="accent2"/>
                </a:solidFill>
              </a:rPr>
              <a:pPr>
                <a:lnSpc>
                  <a:spcPct val="90000"/>
                </a:lnSpc>
                <a:spcAft>
                  <a:spcPts val="600"/>
                </a:spcAft>
              </a:pPr>
              <a:t>16</a:t>
            </a:fld>
            <a:endParaRPr lang="en-US" sz="1900">
              <a:solidFill>
                <a:schemeClr val="accent2"/>
              </a:solidFill>
            </a:endParaRPr>
          </a:p>
        </p:txBody>
      </p:sp>
    </p:spTree>
    <p:extLst>
      <p:ext uri="{BB962C8B-B14F-4D97-AF65-F5344CB8AC3E}">
        <p14:creationId xmlns:p14="http://schemas.microsoft.com/office/powerpoint/2010/main" val="38126436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Rectangle 12">
            <a:extLst>
              <a:ext uri="{FF2B5EF4-FFF2-40B4-BE49-F238E27FC236}">
                <a16:creationId xmlns:a16="http://schemas.microsoft.com/office/drawing/2014/main" id="{D38E59FE-7D5E-44AE-9A51-08FBB00B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ndrew Jackson on a 20$ bill">
            <a:extLst>
              <a:ext uri="{FF2B5EF4-FFF2-40B4-BE49-F238E27FC236}">
                <a16:creationId xmlns:a16="http://schemas.microsoft.com/office/drawing/2014/main" id="{7E4C8D85-6981-48C0-83D6-DEBCC9F3EEAA}"/>
              </a:ext>
            </a:extLst>
          </p:cNvPr>
          <p:cNvPicPr>
            <a:picLocks noGrp="1" noChangeAspect="1"/>
          </p:cNvPicPr>
          <p:nvPr>
            <p:ph sz="half" idx="1"/>
          </p:nvPr>
        </p:nvPicPr>
        <p:blipFill>
          <a:blip r:embed="rId3"/>
          <a:srcRect l="6954" r="3" b="3"/>
          <a:stretch>
            <a:fillRect/>
          </a:stretch>
        </p:blipFill>
        <p:spPr>
          <a:xfrm>
            <a:off x="7924803" y="1"/>
            <a:ext cx="4267197" cy="6870626"/>
          </a:xfrm>
          <a:prstGeom prst="rect">
            <a:avLst/>
          </a:prstGeom>
        </p:spPr>
      </p:pic>
      <p:sp>
        <p:nvSpPr>
          <p:cNvPr id="15" name="Freeform: Shape 14">
            <a:extLst>
              <a:ext uri="{FF2B5EF4-FFF2-40B4-BE49-F238E27FC236}">
                <a16:creationId xmlns:a16="http://schemas.microsoft.com/office/drawing/2014/main" id="{454757A4-999E-4582-917C-9C73BFEA9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48214" y="3262081"/>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1BAE6AD2-77FD-438C-B9EE-3347535CE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48214" y="3262081"/>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3BB6D58-8C1D-6545-2DDD-26EE4F50AD80}"/>
              </a:ext>
            </a:extLst>
          </p:cNvPr>
          <p:cNvSpPr>
            <a:spLocks noGrp="1"/>
          </p:cNvSpPr>
          <p:nvPr>
            <p:ph type="title"/>
          </p:nvPr>
        </p:nvSpPr>
        <p:spPr>
          <a:xfrm>
            <a:off x="914401" y="591668"/>
            <a:ext cx="6397496" cy="1544951"/>
          </a:xfrm>
        </p:spPr>
        <p:txBody>
          <a:bodyPr vert="horz" lIns="91440" tIns="45720" rIns="91440" bIns="45720" rtlCol="0" anchor="ctr">
            <a:normAutofit/>
          </a:bodyPr>
          <a:lstStyle/>
          <a:p>
            <a:pPr>
              <a:lnSpc>
                <a:spcPct val="100000"/>
              </a:lnSpc>
            </a:pPr>
            <a:r>
              <a:rPr lang="en-US"/>
              <a:t>George Clinton (1805-1812)</a:t>
            </a:r>
          </a:p>
        </p:txBody>
      </p:sp>
      <p:sp>
        <p:nvSpPr>
          <p:cNvPr id="4" name="Content Placeholder 3">
            <a:extLst>
              <a:ext uri="{FF2B5EF4-FFF2-40B4-BE49-F238E27FC236}">
                <a16:creationId xmlns:a16="http://schemas.microsoft.com/office/drawing/2014/main" id="{FE2AE988-C701-B37B-712E-A1B54F291BF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914400" y="2143910"/>
            <a:ext cx="6096000" cy="4033054"/>
          </a:xfrm>
        </p:spPr>
        <p:txBody>
          <a:bodyPr>
            <a:normAutofit/>
          </a:bodyPr>
          <a:lstStyle/>
          <a:p>
            <a:pPr marL="0" indent="0">
              <a:spcBef>
                <a:spcPts val="2500"/>
              </a:spcBef>
              <a:buNone/>
            </a:pPr>
            <a:r>
              <a:rPr lang="en-US" sz="1400" b="1"/>
              <a:t>Vice Presidency</a:t>
            </a:r>
          </a:p>
          <a:p>
            <a:pPr marL="0" lvl="1" indent="0">
              <a:buNone/>
            </a:pPr>
            <a:r>
              <a:rPr lang="en-US" sz="1400"/>
              <a:t>George Clinton served as Vice President under both Thomas Jefferson and James Madison, playing a key role in early American politics.</a:t>
            </a:r>
          </a:p>
          <a:p>
            <a:pPr marL="0" indent="0">
              <a:spcBef>
                <a:spcPts val="2500"/>
              </a:spcBef>
              <a:buNone/>
            </a:pPr>
            <a:r>
              <a:rPr lang="en-US" sz="1400" b="1"/>
              <a:t>States' Rights Advocate</a:t>
            </a:r>
          </a:p>
          <a:p>
            <a:pPr marL="0" lvl="1" indent="0">
              <a:buNone/>
            </a:pPr>
            <a:r>
              <a:rPr lang="en-US" sz="1400"/>
              <a:t>Clinton was a strong proponent of states' rights, emphasizing the importance of state sovereignty over federal power.</a:t>
            </a:r>
          </a:p>
          <a:p>
            <a:pPr marL="0" indent="0">
              <a:spcBef>
                <a:spcPts val="2500"/>
              </a:spcBef>
              <a:buNone/>
            </a:pPr>
            <a:r>
              <a:rPr lang="en-US" sz="1400" b="1"/>
              <a:t>Opposition to Federalist Policies</a:t>
            </a:r>
          </a:p>
          <a:p>
            <a:pPr marL="0" lvl="1" indent="0">
              <a:buNone/>
            </a:pPr>
            <a:r>
              <a:rPr lang="en-US" sz="1400"/>
              <a:t>Clinton opposed Federalist policies, advocating for a more decentralized government and individual state authority.</a:t>
            </a:r>
          </a:p>
        </p:txBody>
      </p:sp>
      <p:sp>
        <p:nvSpPr>
          <p:cNvPr id="5" name="Slide Number Placeholder 4">
            <a:extLst>
              <a:ext uri="{FF2B5EF4-FFF2-40B4-BE49-F238E27FC236}">
                <a16:creationId xmlns:a16="http://schemas.microsoft.com/office/drawing/2014/main" id="{5CF78D45-513C-0449-EBB1-992188A14FA2}"/>
              </a:ext>
            </a:extLst>
          </p:cNvPr>
          <p:cNvSpPr>
            <a:spLocks noGrp="1"/>
          </p:cNvSpPr>
          <p:nvPr>
            <p:ph type="sldNum" sz="quarter" idx="12"/>
          </p:nvPr>
        </p:nvSpPr>
        <p:spPr>
          <a:xfrm>
            <a:off x="11391152" y="6434524"/>
            <a:ext cx="693261" cy="365125"/>
          </a:xfrm>
        </p:spPr>
        <p:txBody>
          <a:bodyPr vert="horz" lIns="91440" tIns="45720" rIns="91440" bIns="45720" rtlCol="0" anchor="ctr">
            <a:normAutofit/>
          </a:bodyPr>
          <a:lstStyle/>
          <a:p>
            <a:pPr>
              <a:lnSpc>
                <a:spcPct val="90000"/>
              </a:lnSpc>
              <a:spcAft>
                <a:spcPts val="600"/>
              </a:spcAft>
            </a:pPr>
            <a:fld id="{08AB70BE-1769-45B8-85A6-0C837432C7E6}" type="slidenum">
              <a:rPr lang="en-US" sz="1900"/>
              <a:pPr>
                <a:lnSpc>
                  <a:spcPct val="90000"/>
                </a:lnSpc>
                <a:spcAft>
                  <a:spcPts val="600"/>
                </a:spcAft>
              </a:pPr>
              <a:t>17</a:t>
            </a:fld>
            <a:endParaRPr lang="en-US" sz="1900"/>
          </a:p>
        </p:txBody>
      </p:sp>
    </p:spTree>
    <p:extLst>
      <p:ext uri="{BB962C8B-B14F-4D97-AF65-F5344CB8AC3E}">
        <p14:creationId xmlns:p14="http://schemas.microsoft.com/office/powerpoint/2010/main" val="21780608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Rectangle 12">
            <a:extLst>
              <a:ext uri="{FF2B5EF4-FFF2-40B4-BE49-F238E27FC236}">
                <a16:creationId xmlns:a16="http://schemas.microsoft.com/office/drawing/2014/main" id="{51B4153B-B110-4ED7-8630-3CABE81A3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FA5C78E-B270-4285-98D2-CD98C01BA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3942"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3A2060A-9B94-4B72-B661-8908DD26C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8353" y="-4014"/>
            <a:ext cx="2343647" cy="4393053"/>
          </a:xfrm>
          <a:custGeom>
            <a:avLst/>
            <a:gdLst>
              <a:gd name="connsiteX0" fmla="*/ 2338914 w 2343647"/>
              <a:gd name="connsiteY0" fmla="*/ 0 h 4393053"/>
              <a:gd name="connsiteX1" fmla="*/ 2340512 w 2343647"/>
              <a:gd name="connsiteY1" fmla="*/ 0 h 4393053"/>
              <a:gd name="connsiteX2" fmla="*/ 2341290 w 2343647"/>
              <a:gd name="connsiteY2" fmla="*/ 1095261 h 4393053"/>
              <a:gd name="connsiteX3" fmla="*/ 2343647 w 2343647"/>
              <a:gd name="connsiteY3" fmla="*/ 4393053 h 4393053"/>
              <a:gd name="connsiteX4" fmla="*/ 2340504 w 2343647"/>
              <a:gd name="connsiteY4" fmla="*/ 4330809 h 4393053"/>
              <a:gd name="connsiteX5" fmla="*/ 134816 w 2343647"/>
              <a:gd name="connsiteY5" fmla="*/ 2139079 h 4393053"/>
              <a:gd name="connsiteX6" fmla="*/ 0 w 2343647"/>
              <a:gd name="connsiteY6" fmla="*/ 2132696 h 4393053"/>
              <a:gd name="connsiteX7" fmla="*/ 134816 w 2343647"/>
              <a:gd name="connsiteY7" fmla="*/ 2126313 h 4393053"/>
              <a:gd name="connsiteX8" fmla="*/ 2309087 w 2343647"/>
              <a:gd name="connsiteY8" fmla="*/ 203119 h 439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3647" h="4393053">
                <a:moveTo>
                  <a:pt x="2338914" y="0"/>
                </a:moveTo>
                <a:lnTo>
                  <a:pt x="2340512" y="0"/>
                </a:lnTo>
                <a:lnTo>
                  <a:pt x="2341290" y="1095261"/>
                </a:lnTo>
                <a:cubicBezTo>
                  <a:pt x="2342076" y="2194525"/>
                  <a:pt x="2342861" y="3278435"/>
                  <a:pt x="2343647" y="4393053"/>
                </a:cubicBezTo>
                <a:lnTo>
                  <a:pt x="2340504" y="4330809"/>
                </a:lnTo>
                <a:cubicBezTo>
                  <a:pt x="2222700" y="3170819"/>
                  <a:pt x="1296917" y="2249689"/>
                  <a:pt x="134816" y="2139079"/>
                </a:cubicBezTo>
                <a:lnTo>
                  <a:pt x="0" y="2132696"/>
                </a:lnTo>
                <a:lnTo>
                  <a:pt x="134816" y="2126313"/>
                </a:lnTo>
                <a:cubicBezTo>
                  <a:pt x="1224286" y="2022616"/>
                  <a:pt x="2106054" y="1254528"/>
                  <a:pt x="2309087" y="20311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85F34811-F695-48A5-BE8E-269963D86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8353" y="-4014"/>
            <a:ext cx="2343647" cy="4393053"/>
          </a:xfrm>
          <a:custGeom>
            <a:avLst/>
            <a:gdLst>
              <a:gd name="connsiteX0" fmla="*/ 2338914 w 2343647"/>
              <a:gd name="connsiteY0" fmla="*/ 0 h 4393053"/>
              <a:gd name="connsiteX1" fmla="*/ 2340512 w 2343647"/>
              <a:gd name="connsiteY1" fmla="*/ 0 h 4393053"/>
              <a:gd name="connsiteX2" fmla="*/ 2341290 w 2343647"/>
              <a:gd name="connsiteY2" fmla="*/ 1095261 h 4393053"/>
              <a:gd name="connsiteX3" fmla="*/ 2343647 w 2343647"/>
              <a:gd name="connsiteY3" fmla="*/ 4393053 h 4393053"/>
              <a:gd name="connsiteX4" fmla="*/ 2340504 w 2343647"/>
              <a:gd name="connsiteY4" fmla="*/ 4330809 h 4393053"/>
              <a:gd name="connsiteX5" fmla="*/ 134816 w 2343647"/>
              <a:gd name="connsiteY5" fmla="*/ 2139079 h 4393053"/>
              <a:gd name="connsiteX6" fmla="*/ 0 w 2343647"/>
              <a:gd name="connsiteY6" fmla="*/ 2132696 h 4393053"/>
              <a:gd name="connsiteX7" fmla="*/ 134816 w 2343647"/>
              <a:gd name="connsiteY7" fmla="*/ 2126313 h 4393053"/>
              <a:gd name="connsiteX8" fmla="*/ 2309087 w 2343647"/>
              <a:gd name="connsiteY8" fmla="*/ 203119 h 439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3647" h="4393053">
                <a:moveTo>
                  <a:pt x="2338914" y="0"/>
                </a:moveTo>
                <a:lnTo>
                  <a:pt x="2340512" y="0"/>
                </a:lnTo>
                <a:lnTo>
                  <a:pt x="2341290" y="1095261"/>
                </a:lnTo>
                <a:cubicBezTo>
                  <a:pt x="2342076" y="2194525"/>
                  <a:pt x="2342861" y="3278435"/>
                  <a:pt x="2343647" y="4393053"/>
                </a:cubicBezTo>
                <a:lnTo>
                  <a:pt x="2340504" y="4330809"/>
                </a:lnTo>
                <a:cubicBezTo>
                  <a:pt x="2222700" y="3170819"/>
                  <a:pt x="1296917" y="2249689"/>
                  <a:pt x="134816" y="2139079"/>
                </a:cubicBezTo>
                <a:lnTo>
                  <a:pt x="0" y="2132696"/>
                </a:lnTo>
                <a:lnTo>
                  <a:pt x="134816" y="2126313"/>
                </a:lnTo>
                <a:cubicBezTo>
                  <a:pt x="1224286" y="2022616"/>
                  <a:pt x="2106054" y="1254528"/>
                  <a:pt x="2309087" y="203119"/>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13411A6-B8B2-96F3-8DA3-C65D77695583}"/>
              </a:ext>
            </a:extLst>
          </p:cNvPr>
          <p:cNvSpPr>
            <a:spLocks noGrp="1"/>
          </p:cNvSpPr>
          <p:nvPr>
            <p:ph type="title"/>
          </p:nvPr>
        </p:nvSpPr>
        <p:spPr>
          <a:xfrm>
            <a:off x="914401" y="488950"/>
            <a:ext cx="9914859" cy="1423521"/>
          </a:xfrm>
        </p:spPr>
        <p:txBody>
          <a:bodyPr vert="horz" lIns="91440" tIns="45720" rIns="91440" bIns="45720" rtlCol="0" anchor="ctr">
            <a:normAutofit/>
          </a:bodyPr>
          <a:lstStyle/>
          <a:p>
            <a:pPr>
              <a:lnSpc>
                <a:spcPct val="100000"/>
              </a:lnSpc>
            </a:pPr>
            <a:r>
              <a:rPr lang="en-US">
                <a:solidFill>
                  <a:srgbClr val="FFFFFF"/>
                </a:solidFill>
              </a:rPr>
              <a:t>Elbridge Gerry (1813-1814)</a:t>
            </a:r>
          </a:p>
        </p:txBody>
      </p:sp>
      <p:pic>
        <p:nvPicPr>
          <p:cNvPr id="6" name="Content Placeholder 5" descr="&quot;Photo of an antique desktop setup.  Includes old diary, record book, letters and photos on a leather desk.  The books are from 1860's cival war era.&quot;">
            <a:extLst>
              <a:ext uri="{FF2B5EF4-FFF2-40B4-BE49-F238E27FC236}">
                <a16:creationId xmlns:a16="http://schemas.microsoft.com/office/drawing/2014/main" id="{99C27F12-99A1-43EC-8471-D25E1E53AF06}"/>
              </a:ext>
            </a:extLst>
          </p:cNvPr>
          <p:cNvPicPr>
            <a:picLocks noGrp="1" noChangeAspect="1"/>
          </p:cNvPicPr>
          <p:nvPr>
            <p:ph sz="half" idx="1"/>
          </p:nvPr>
        </p:nvPicPr>
        <p:blipFill>
          <a:blip r:embed="rId3"/>
          <a:srcRect l="33036" r="6407" b="-2"/>
          <a:stretch>
            <a:fillRect/>
          </a:stretch>
        </p:blipFill>
        <p:spPr>
          <a:xfrm>
            <a:off x="20" y="2124272"/>
            <a:ext cx="4294466" cy="4733728"/>
          </a:xfrm>
          <a:prstGeom prst="rect">
            <a:avLst/>
          </a:prstGeom>
        </p:spPr>
      </p:pic>
      <p:sp>
        <p:nvSpPr>
          <p:cNvPr id="4" name="Content Placeholder 3">
            <a:extLst>
              <a:ext uri="{FF2B5EF4-FFF2-40B4-BE49-F238E27FC236}">
                <a16:creationId xmlns:a16="http://schemas.microsoft.com/office/drawing/2014/main" id="{BDB0EE49-15B0-FE5B-6298-6E681462ACD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921250" y="2724150"/>
            <a:ext cx="6356350" cy="3452812"/>
          </a:xfrm>
        </p:spPr>
        <p:txBody>
          <a:bodyPr>
            <a:normAutofit/>
          </a:bodyPr>
          <a:lstStyle/>
          <a:p>
            <a:pPr marL="0" indent="0">
              <a:spcBef>
                <a:spcPts val="2500"/>
              </a:spcBef>
              <a:buNone/>
            </a:pPr>
            <a:r>
              <a:rPr lang="en-US" sz="1400" b="1"/>
              <a:t>Role as Vice President</a:t>
            </a:r>
          </a:p>
          <a:p>
            <a:pPr marL="0" lvl="1" indent="0">
              <a:buNone/>
            </a:pPr>
            <a:r>
              <a:rPr lang="en-US" sz="1400"/>
              <a:t>Elbridge Gerry served as Vice President under James Madison, playing a key role in American governance.</a:t>
            </a:r>
          </a:p>
          <a:p>
            <a:pPr marL="0" indent="0">
              <a:spcBef>
                <a:spcPts val="2500"/>
              </a:spcBef>
              <a:buNone/>
            </a:pPr>
            <a:r>
              <a:rPr lang="en-US" sz="1400" b="1"/>
              <a:t>Founding of Democratic-Republican Party</a:t>
            </a:r>
          </a:p>
          <a:p>
            <a:pPr marL="0" lvl="1" indent="0">
              <a:buNone/>
            </a:pPr>
            <a:r>
              <a:rPr lang="en-US" sz="1400"/>
              <a:t>Gerry was instrumental in the founding of the Democratic-Republican Party, shaping the political landscape of the early republic.</a:t>
            </a:r>
          </a:p>
          <a:p>
            <a:pPr marL="0" indent="0">
              <a:spcBef>
                <a:spcPts val="2500"/>
              </a:spcBef>
              <a:buNone/>
            </a:pPr>
            <a:r>
              <a:rPr lang="en-US" sz="1400" b="1"/>
              <a:t>Contributions to Early Republic</a:t>
            </a:r>
          </a:p>
          <a:p>
            <a:pPr marL="0" lvl="1" indent="0">
              <a:buNone/>
            </a:pPr>
            <a:r>
              <a:rPr lang="en-US" sz="1400"/>
              <a:t>His contributions to the foundations of the early republic were significant in balancing federal and state powers.</a:t>
            </a:r>
          </a:p>
        </p:txBody>
      </p:sp>
      <p:sp>
        <p:nvSpPr>
          <p:cNvPr id="5" name="Slide Number Placeholder 4">
            <a:extLst>
              <a:ext uri="{FF2B5EF4-FFF2-40B4-BE49-F238E27FC236}">
                <a16:creationId xmlns:a16="http://schemas.microsoft.com/office/drawing/2014/main" id="{CE801EBC-4927-8EE2-8214-E8CEFBD12BB2}"/>
              </a:ext>
            </a:extLst>
          </p:cNvPr>
          <p:cNvSpPr>
            <a:spLocks noGrp="1"/>
          </p:cNvSpPr>
          <p:nvPr>
            <p:ph type="sldNum" sz="quarter" idx="12"/>
          </p:nvPr>
        </p:nvSpPr>
        <p:spPr>
          <a:xfrm>
            <a:off x="11391152" y="6434524"/>
            <a:ext cx="693261" cy="365125"/>
          </a:xfrm>
        </p:spPr>
        <p:txBody>
          <a:bodyPr vert="horz" lIns="91440" tIns="45720" rIns="91440" bIns="45720" rtlCol="0" anchor="ctr">
            <a:normAutofit/>
          </a:bodyPr>
          <a:lstStyle/>
          <a:p>
            <a:pPr>
              <a:lnSpc>
                <a:spcPct val="90000"/>
              </a:lnSpc>
              <a:spcAft>
                <a:spcPts val="600"/>
              </a:spcAft>
            </a:pPr>
            <a:fld id="{08AB70BE-1769-45B8-85A6-0C837432C7E6}" type="slidenum">
              <a:rPr lang="en-US" sz="1900">
                <a:solidFill>
                  <a:schemeClr val="accent2"/>
                </a:solidFill>
              </a:rPr>
              <a:pPr>
                <a:lnSpc>
                  <a:spcPct val="90000"/>
                </a:lnSpc>
                <a:spcAft>
                  <a:spcPts val="600"/>
                </a:spcAft>
              </a:pPr>
              <a:t>18</a:t>
            </a:fld>
            <a:endParaRPr lang="en-US" sz="1900">
              <a:solidFill>
                <a:schemeClr val="accent2"/>
              </a:solidFill>
            </a:endParaRPr>
          </a:p>
        </p:txBody>
      </p:sp>
    </p:spTree>
    <p:extLst>
      <p:ext uri="{BB962C8B-B14F-4D97-AF65-F5344CB8AC3E}">
        <p14:creationId xmlns:p14="http://schemas.microsoft.com/office/powerpoint/2010/main" val="12292829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1F5A19-AFB8-4ED6-8F86-8FE92E25F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0F7475D-5CD0-420F-8E59-B84F32727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1859C0D-E18A-4C86-B214-4AC5F1CB6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18929" cy="6858000"/>
          </a:xfrm>
          <a:custGeom>
            <a:avLst/>
            <a:gdLst>
              <a:gd name="connsiteX0" fmla="*/ 0 w 4618929"/>
              <a:gd name="connsiteY0" fmla="*/ 0 h 6858000"/>
              <a:gd name="connsiteX1" fmla="*/ 4618929 w 4618929"/>
              <a:gd name="connsiteY1" fmla="*/ 0 h 6858000"/>
              <a:gd name="connsiteX2" fmla="*/ 1187974 w 4618929"/>
              <a:gd name="connsiteY2" fmla="*/ 3430955 h 6858000"/>
              <a:gd name="connsiteX3" fmla="*/ 4442373 w 4618929"/>
              <a:gd name="connsiteY3" fmla="*/ 6857446 h 6858000"/>
              <a:gd name="connsiteX4" fmla="*/ 4464285 w 4618929"/>
              <a:gd name="connsiteY4" fmla="*/ 6858000 h 6858000"/>
              <a:gd name="connsiteX5" fmla="*/ 0 w 461892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8929" h="6858000">
                <a:moveTo>
                  <a:pt x="0" y="0"/>
                </a:moveTo>
                <a:lnTo>
                  <a:pt x="4618929" y="0"/>
                </a:lnTo>
                <a:cubicBezTo>
                  <a:pt x="2724065" y="0"/>
                  <a:pt x="1187974" y="1536091"/>
                  <a:pt x="1187974" y="3430955"/>
                </a:cubicBezTo>
                <a:cubicBezTo>
                  <a:pt x="1187974" y="5266604"/>
                  <a:pt x="2629559" y="6765554"/>
                  <a:pt x="4442373" y="6857446"/>
                </a:cubicBezTo>
                <a:lnTo>
                  <a:pt x="4464285"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BA252D3-FDAB-9190-49C7-2B947364C439}"/>
              </a:ext>
            </a:extLst>
          </p:cNvPr>
          <p:cNvSpPr>
            <a:spLocks noGrp="1"/>
          </p:cNvSpPr>
          <p:nvPr>
            <p:ph type="ctrTitle"/>
          </p:nvPr>
        </p:nvSpPr>
        <p:spPr>
          <a:xfrm>
            <a:off x="2903620" y="1009816"/>
            <a:ext cx="8069180" cy="2993158"/>
          </a:xfrm>
        </p:spPr>
        <p:txBody>
          <a:bodyPr>
            <a:normAutofit/>
          </a:bodyPr>
          <a:lstStyle/>
          <a:p>
            <a:r>
              <a:rPr lang="en-US" sz="6100">
                <a:solidFill>
                  <a:srgbClr val="FFFFFF"/>
                </a:solidFill>
              </a:rPr>
              <a:t>Legacy and Impact of the Democratic-Republican Party</a:t>
            </a:r>
          </a:p>
        </p:txBody>
      </p:sp>
      <p:sp>
        <p:nvSpPr>
          <p:cNvPr id="15" name="Freeform: Shape 14">
            <a:extLst>
              <a:ext uri="{FF2B5EF4-FFF2-40B4-BE49-F238E27FC236}">
                <a16:creationId xmlns:a16="http://schemas.microsoft.com/office/drawing/2014/main" id="{12E616F4-2B04-4A83-B9CB-BD61C5724C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2996" y="4677378"/>
            <a:ext cx="10739004" cy="2180622"/>
          </a:xfrm>
          <a:custGeom>
            <a:avLst/>
            <a:gdLst>
              <a:gd name="connsiteX0" fmla="*/ 3178561 w 10739004"/>
              <a:gd name="connsiteY0" fmla="*/ 0 h 2180622"/>
              <a:gd name="connsiteX1" fmla="*/ 3193852 w 10739004"/>
              <a:gd name="connsiteY1" fmla="*/ 0 h 2180622"/>
              <a:gd name="connsiteX2" fmla="*/ 10739004 w 10739004"/>
              <a:gd name="connsiteY2" fmla="*/ 0 h 2180622"/>
              <a:gd name="connsiteX3" fmla="*/ 10739004 w 10739004"/>
              <a:gd name="connsiteY3" fmla="*/ 2180622 h 2180622"/>
              <a:gd name="connsiteX4" fmla="*/ 0 w 10739004"/>
              <a:gd name="connsiteY4" fmla="*/ 2180622 h 2180622"/>
              <a:gd name="connsiteX5" fmla="*/ 16470 w 10739004"/>
              <a:gd name="connsiteY5" fmla="*/ 2134074 h 2180622"/>
              <a:gd name="connsiteX6" fmla="*/ 3017296 w 10739004"/>
              <a:gd name="connsiteY6" fmla="*/ 4464 h 218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9004" h="2180622">
                <a:moveTo>
                  <a:pt x="3178561" y="0"/>
                </a:moveTo>
                <a:lnTo>
                  <a:pt x="3193852" y="0"/>
                </a:lnTo>
                <a:lnTo>
                  <a:pt x="10739004" y="0"/>
                </a:lnTo>
                <a:lnTo>
                  <a:pt x="10739004" y="2180622"/>
                </a:lnTo>
                <a:lnTo>
                  <a:pt x="0" y="2180622"/>
                </a:lnTo>
                <a:lnTo>
                  <a:pt x="16470" y="2134074"/>
                </a:lnTo>
                <a:cubicBezTo>
                  <a:pt x="506892" y="933772"/>
                  <a:pt x="1657686" y="73383"/>
                  <a:pt x="3017296" y="4464"/>
                </a:cubicBezTo>
                <a:close/>
              </a:path>
            </a:pathLst>
          </a:custGeom>
          <a:solidFill>
            <a:schemeClr val="accent2">
              <a:lumMod val="60000"/>
              <a:lumOff val="40000"/>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E4FE34D-27DE-77E2-D64B-71802FC1F477}"/>
              </a:ext>
            </a:extLst>
          </p:cNvPr>
          <p:cNvSpPr>
            <a:spLocks noGrp="1"/>
          </p:cNvSpPr>
          <p:nvPr>
            <p:ph type="sldNum" sz="quarter" idx="12"/>
          </p:nvPr>
        </p:nvSpPr>
        <p:spPr>
          <a:xfrm>
            <a:off x="11391152" y="6433203"/>
            <a:ext cx="702781" cy="367842"/>
          </a:xfrm>
        </p:spPr>
        <p:txBody>
          <a:bodyPr>
            <a:normAutofit/>
          </a:bodyPr>
          <a:lstStyle/>
          <a:p>
            <a:pPr>
              <a:lnSpc>
                <a:spcPct val="90000"/>
              </a:lnSpc>
              <a:spcAft>
                <a:spcPts val="600"/>
              </a:spcAft>
            </a:pPr>
            <a:fld id="{08AB70BE-1769-45B8-85A6-0C837432C7E6}" type="slidenum">
              <a:rPr lang="en-US" sz="1900" smtClean="0"/>
              <a:pPr>
                <a:lnSpc>
                  <a:spcPct val="90000"/>
                </a:lnSpc>
                <a:spcAft>
                  <a:spcPts val="600"/>
                </a:spcAft>
              </a:pPr>
              <a:t>19</a:t>
            </a:fld>
            <a:endParaRPr lang="en-US" sz="1900"/>
          </a:p>
        </p:txBody>
      </p:sp>
    </p:spTree>
    <p:extLst>
      <p:ext uri="{BB962C8B-B14F-4D97-AF65-F5344CB8AC3E}">
        <p14:creationId xmlns:p14="http://schemas.microsoft.com/office/powerpoint/2010/main" val="1615300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0FF25AD-0F94-41DA-B0CB-8FDC642B70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914EEE2-91CA-464B-AC64-5479DB513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850C165-81F9-4CBC-87CA-3E6EBEA63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860295" y="0"/>
            <a:ext cx="2343647" cy="4385568"/>
          </a:xfrm>
          <a:custGeom>
            <a:avLst/>
            <a:gdLst>
              <a:gd name="connsiteX0" fmla="*/ 0 w 2343647"/>
              <a:gd name="connsiteY0" fmla="*/ 0 h 4385568"/>
              <a:gd name="connsiteX1" fmla="*/ 13818 w 2343647"/>
              <a:gd name="connsiteY1" fmla="*/ 0 h 4385568"/>
              <a:gd name="connsiteX2" fmla="*/ 34560 w 2343647"/>
              <a:gd name="connsiteY2" fmla="*/ 141658 h 4385568"/>
              <a:gd name="connsiteX3" fmla="*/ 2208831 w 2343647"/>
              <a:gd name="connsiteY3" fmla="*/ 2118828 h 4385568"/>
              <a:gd name="connsiteX4" fmla="*/ 2343647 w 2343647"/>
              <a:gd name="connsiteY4" fmla="*/ 2125211 h 4385568"/>
              <a:gd name="connsiteX5" fmla="*/ 2208831 w 2343647"/>
              <a:gd name="connsiteY5" fmla="*/ 2131594 h 4385568"/>
              <a:gd name="connsiteX6" fmla="*/ 3143 w 2343647"/>
              <a:gd name="connsiteY6" fmla="*/ 4323325 h 4385568"/>
              <a:gd name="connsiteX7" fmla="*/ 0 w 2343647"/>
              <a:gd name="connsiteY7" fmla="*/ 4385568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5C1A212B-431A-4929-AA76-34A688D35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860295" y="0"/>
            <a:ext cx="2343647" cy="4385568"/>
          </a:xfrm>
          <a:custGeom>
            <a:avLst/>
            <a:gdLst>
              <a:gd name="connsiteX0" fmla="*/ 0 w 2343647"/>
              <a:gd name="connsiteY0" fmla="*/ 0 h 4385568"/>
              <a:gd name="connsiteX1" fmla="*/ 13818 w 2343647"/>
              <a:gd name="connsiteY1" fmla="*/ 0 h 4385568"/>
              <a:gd name="connsiteX2" fmla="*/ 34560 w 2343647"/>
              <a:gd name="connsiteY2" fmla="*/ 141658 h 4385568"/>
              <a:gd name="connsiteX3" fmla="*/ 2208831 w 2343647"/>
              <a:gd name="connsiteY3" fmla="*/ 2118828 h 4385568"/>
              <a:gd name="connsiteX4" fmla="*/ 2343647 w 2343647"/>
              <a:gd name="connsiteY4" fmla="*/ 2125211 h 4385568"/>
              <a:gd name="connsiteX5" fmla="*/ 2208831 w 2343647"/>
              <a:gd name="connsiteY5" fmla="*/ 2131594 h 4385568"/>
              <a:gd name="connsiteX6" fmla="*/ 3143 w 2343647"/>
              <a:gd name="connsiteY6" fmla="*/ 4323325 h 4385568"/>
              <a:gd name="connsiteX7" fmla="*/ 0 w 2343647"/>
              <a:gd name="connsiteY7" fmla="*/ 4385568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4823169-A11D-0EB9-A89B-9C41F44A7D08}"/>
              </a:ext>
            </a:extLst>
          </p:cNvPr>
          <p:cNvSpPr>
            <a:spLocks noGrp="1"/>
          </p:cNvSpPr>
          <p:nvPr>
            <p:ph type="title"/>
          </p:nvPr>
        </p:nvSpPr>
        <p:spPr>
          <a:xfrm>
            <a:off x="914401" y="430307"/>
            <a:ext cx="9914859" cy="1371600"/>
          </a:xfrm>
        </p:spPr>
        <p:txBody>
          <a:bodyPr>
            <a:normAutofit/>
          </a:bodyPr>
          <a:lstStyle/>
          <a:p>
            <a:r>
              <a:rPr lang="en-US">
                <a:solidFill>
                  <a:srgbClr val="FFFFFF"/>
                </a:solidFill>
              </a:rPr>
              <a:t>Agenda Overview</a:t>
            </a:r>
          </a:p>
        </p:txBody>
      </p:sp>
      <p:sp>
        <p:nvSpPr>
          <p:cNvPr id="3" name="Content Placeholder 2">
            <a:extLst>
              <a:ext uri="{FF2B5EF4-FFF2-40B4-BE49-F238E27FC236}">
                <a16:creationId xmlns:a16="http://schemas.microsoft.com/office/drawing/2014/main" id="{ABFC1FD6-FBA0-0EFA-5944-2FD5038F709D}"/>
              </a:ext>
            </a:extLst>
          </p:cNvPr>
          <p:cNvSpPr>
            <a:spLocks noGrp="1"/>
          </p:cNvSpPr>
          <p:nvPr>
            <p:ph idx="1"/>
            <p:extLst>
              <p:ext uri="{E7BDC344-281C-4309-B0C6-D0EE65EED2A8}">
                <p202:designPr xmlns:p202="http://schemas.microsoft.com/office/powerpoint/2020/02/main">
                  <p202:designTagLst>
                    <p202:designTag name="ARCH:1:CLS" val="BulletedText"/>
                  </p202:designTagLst>
                </p202:designPr>
              </p:ext>
            </p:extLst>
          </p:nvPr>
        </p:nvSpPr>
        <p:spPr>
          <a:xfrm>
            <a:off x="914400" y="2810001"/>
            <a:ext cx="9753600" cy="3366961"/>
          </a:xfrm>
        </p:spPr>
        <p:txBody>
          <a:bodyPr>
            <a:normAutofit/>
          </a:bodyPr>
          <a:lstStyle/>
          <a:p>
            <a:r>
              <a:rPr lang="en-US"/>
              <a:t>Origins and Formation of the Democratic-Republican Party</a:t>
            </a:r>
          </a:p>
          <a:p>
            <a:r>
              <a:rPr lang="en-US"/>
              <a:t>Prominent Founders of the Democratic-Republican Party</a:t>
            </a:r>
          </a:p>
          <a:p>
            <a:r>
              <a:rPr lang="en-US"/>
              <a:t>US Presidents From the Democratic-Republican Party</a:t>
            </a:r>
          </a:p>
          <a:p>
            <a:r>
              <a:rPr lang="en-US"/>
              <a:t>Vice Presidents From the Democratic-Republican Party</a:t>
            </a:r>
          </a:p>
          <a:p>
            <a:r>
              <a:rPr lang="en-US"/>
              <a:t>Legacy and Impact of the Democratic-Republican Party</a:t>
            </a:r>
          </a:p>
        </p:txBody>
      </p:sp>
      <p:sp>
        <p:nvSpPr>
          <p:cNvPr id="4" name="Slide Number Placeholder 3">
            <a:extLst>
              <a:ext uri="{FF2B5EF4-FFF2-40B4-BE49-F238E27FC236}">
                <a16:creationId xmlns:a16="http://schemas.microsoft.com/office/drawing/2014/main" id="{E79CE832-53F3-B2BA-648D-F02DC976E4F8}"/>
              </a:ext>
            </a:extLst>
          </p:cNvPr>
          <p:cNvSpPr>
            <a:spLocks noGrp="1"/>
          </p:cNvSpPr>
          <p:nvPr>
            <p:ph type="sldNum" sz="quarter" idx="12"/>
          </p:nvPr>
        </p:nvSpPr>
        <p:spPr>
          <a:xfrm>
            <a:off x="11391152" y="6434524"/>
            <a:ext cx="693261" cy="365125"/>
          </a:xfrm>
        </p:spPr>
        <p:txBody>
          <a:bodyPr>
            <a:normAutofit/>
          </a:bodyPr>
          <a:lstStyle/>
          <a:p>
            <a:pPr>
              <a:lnSpc>
                <a:spcPct val="90000"/>
              </a:lnSpc>
              <a:spcAft>
                <a:spcPts val="600"/>
              </a:spcAft>
            </a:pPr>
            <a:fld id="{08AB70BE-1769-45B8-85A6-0C837432C7E6}" type="slidenum">
              <a:rPr lang="en-US" sz="1900">
                <a:solidFill>
                  <a:schemeClr val="accent2"/>
                </a:solidFill>
              </a:rPr>
              <a:pPr>
                <a:lnSpc>
                  <a:spcPct val="90000"/>
                </a:lnSpc>
                <a:spcAft>
                  <a:spcPts val="600"/>
                </a:spcAft>
              </a:pPr>
              <a:t>2</a:t>
            </a:fld>
            <a:endParaRPr lang="en-US" sz="1900">
              <a:solidFill>
                <a:schemeClr val="accent2"/>
              </a:solidFill>
            </a:endParaRPr>
          </a:p>
        </p:txBody>
      </p:sp>
    </p:spTree>
    <p:extLst>
      <p:ext uri="{BB962C8B-B14F-4D97-AF65-F5344CB8AC3E}">
        <p14:creationId xmlns:p14="http://schemas.microsoft.com/office/powerpoint/2010/main" val="2211764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Rectangle 12">
            <a:extLst>
              <a:ext uri="{FF2B5EF4-FFF2-40B4-BE49-F238E27FC236}">
                <a16:creationId xmlns:a16="http://schemas.microsoft.com/office/drawing/2014/main" id="{51B4153B-B110-4ED7-8630-3CABE81A3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FA5C78E-B270-4285-98D2-CD98C01BA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3942"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3A2060A-9B94-4B72-B661-8908DD26C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8353" y="-4014"/>
            <a:ext cx="2343647" cy="4393053"/>
          </a:xfrm>
          <a:custGeom>
            <a:avLst/>
            <a:gdLst>
              <a:gd name="connsiteX0" fmla="*/ 2338914 w 2343647"/>
              <a:gd name="connsiteY0" fmla="*/ 0 h 4393053"/>
              <a:gd name="connsiteX1" fmla="*/ 2340512 w 2343647"/>
              <a:gd name="connsiteY1" fmla="*/ 0 h 4393053"/>
              <a:gd name="connsiteX2" fmla="*/ 2341290 w 2343647"/>
              <a:gd name="connsiteY2" fmla="*/ 1095261 h 4393053"/>
              <a:gd name="connsiteX3" fmla="*/ 2343647 w 2343647"/>
              <a:gd name="connsiteY3" fmla="*/ 4393053 h 4393053"/>
              <a:gd name="connsiteX4" fmla="*/ 2340504 w 2343647"/>
              <a:gd name="connsiteY4" fmla="*/ 4330809 h 4393053"/>
              <a:gd name="connsiteX5" fmla="*/ 134816 w 2343647"/>
              <a:gd name="connsiteY5" fmla="*/ 2139079 h 4393053"/>
              <a:gd name="connsiteX6" fmla="*/ 0 w 2343647"/>
              <a:gd name="connsiteY6" fmla="*/ 2132696 h 4393053"/>
              <a:gd name="connsiteX7" fmla="*/ 134816 w 2343647"/>
              <a:gd name="connsiteY7" fmla="*/ 2126313 h 4393053"/>
              <a:gd name="connsiteX8" fmla="*/ 2309087 w 2343647"/>
              <a:gd name="connsiteY8" fmla="*/ 203119 h 439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3647" h="4393053">
                <a:moveTo>
                  <a:pt x="2338914" y="0"/>
                </a:moveTo>
                <a:lnTo>
                  <a:pt x="2340512" y="0"/>
                </a:lnTo>
                <a:lnTo>
                  <a:pt x="2341290" y="1095261"/>
                </a:lnTo>
                <a:cubicBezTo>
                  <a:pt x="2342076" y="2194525"/>
                  <a:pt x="2342861" y="3278435"/>
                  <a:pt x="2343647" y="4393053"/>
                </a:cubicBezTo>
                <a:lnTo>
                  <a:pt x="2340504" y="4330809"/>
                </a:lnTo>
                <a:cubicBezTo>
                  <a:pt x="2222700" y="3170819"/>
                  <a:pt x="1296917" y="2249689"/>
                  <a:pt x="134816" y="2139079"/>
                </a:cubicBezTo>
                <a:lnTo>
                  <a:pt x="0" y="2132696"/>
                </a:lnTo>
                <a:lnTo>
                  <a:pt x="134816" y="2126313"/>
                </a:lnTo>
                <a:cubicBezTo>
                  <a:pt x="1224286" y="2022616"/>
                  <a:pt x="2106054" y="1254528"/>
                  <a:pt x="2309087" y="20311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85F34811-F695-48A5-BE8E-269963D86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8353" y="-4014"/>
            <a:ext cx="2343647" cy="4393053"/>
          </a:xfrm>
          <a:custGeom>
            <a:avLst/>
            <a:gdLst>
              <a:gd name="connsiteX0" fmla="*/ 2338914 w 2343647"/>
              <a:gd name="connsiteY0" fmla="*/ 0 h 4393053"/>
              <a:gd name="connsiteX1" fmla="*/ 2340512 w 2343647"/>
              <a:gd name="connsiteY1" fmla="*/ 0 h 4393053"/>
              <a:gd name="connsiteX2" fmla="*/ 2341290 w 2343647"/>
              <a:gd name="connsiteY2" fmla="*/ 1095261 h 4393053"/>
              <a:gd name="connsiteX3" fmla="*/ 2343647 w 2343647"/>
              <a:gd name="connsiteY3" fmla="*/ 4393053 h 4393053"/>
              <a:gd name="connsiteX4" fmla="*/ 2340504 w 2343647"/>
              <a:gd name="connsiteY4" fmla="*/ 4330809 h 4393053"/>
              <a:gd name="connsiteX5" fmla="*/ 134816 w 2343647"/>
              <a:gd name="connsiteY5" fmla="*/ 2139079 h 4393053"/>
              <a:gd name="connsiteX6" fmla="*/ 0 w 2343647"/>
              <a:gd name="connsiteY6" fmla="*/ 2132696 h 4393053"/>
              <a:gd name="connsiteX7" fmla="*/ 134816 w 2343647"/>
              <a:gd name="connsiteY7" fmla="*/ 2126313 h 4393053"/>
              <a:gd name="connsiteX8" fmla="*/ 2309087 w 2343647"/>
              <a:gd name="connsiteY8" fmla="*/ 203119 h 439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3647" h="4393053">
                <a:moveTo>
                  <a:pt x="2338914" y="0"/>
                </a:moveTo>
                <a:lnTo>
                  <a:pt x="2340512" y="0"/>
                </a:lnTo>
                <a:lnTo>
                  <a:pt x="2341290" y="1095261"/>
                </a:lnTo>
                <a:cubicBezTo>
                  <a:pt x="2342076" y="2194525"/>
                  <a:pt x="2342861" y="3278435"/>
                  <a:pt x="2343647" y="4393053"/>
                </a:cubicBezTo>
                <a:lnTo>
                  <a:pt x="2340504" y="4330809"/>
                </a:lnTo>
                <a:cubicBezTo>
                  <a:pt x="2222700" y="3170819"/>
                  <a:pt x="1296917" y="2249689"/>
                  <a:pt x="134816" y="2139079"/>
                </a:cubicBezTo>
                <a:lnTo>
                  <a:pt x="0" y="2132696"/>
                </a:lnTo>
                <a:lnTo>
                  <a:pt x="134816" y="2126313"/>
                </a:lnTo>
                <a:cubicBezTo>
                  <a:pt x="1224286" y="2022616"/>
                  <a:pt x="2106054" y="1254528"/>
                  <a:pt x="2309087" y="203119"/>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BB8C2B1-24E3-E840-D805-1B1CA7D266AD}"/>
              </a:ext>
            </a:extLst>
          </p:cNvPr>
          <p:cNvSpPr>
            <a:spLocks noGrp="1"/>
          </p:cNvSpPr>
          <p:nvPr>
            <p:ph type="title"/>
          </p:nvPr>
        </p:nvSpPr>
        <p:spPr>
          <a:xfrm>
            <a:off x="914401" y="488950"/>
            <a:ext cx="9914859" cy="1423521"/>
          </a:xfrm>
        </p:spPr>
        <p:txBody>
          <a:bodyPr vert="horz" lIns="91440" tIns="45720" rIns="91440" bIns="45720" rtlCol="0" anchor="ctr">
            <a:normAutofit/>
          </a:bodyPr>
          <a:lstStyle/>
          <a:p>
            <a:pPr>
              <a:lnSpc>
                <a:spcPct val="100000"/>
              </a:lnSpc>
            </a:pPr>
            <a:r>
              <a:rPr lang="en-US">
                <a:solidFill>
                  <a:srgbClr val="FFFFFF"/>
                </a:solidFill>
              </a:rPr>
              <a:t>Contributions to American Political Thought</a:t>
            </a:r>
          </a:p>
        </p:txBody>
      </p:sp>
      <p:pic>
        <p:nvPicPr>
          <p:cNvPr id="6" name="Content Placeholder 5" descr="I was on scaffolding atop the Library of Congress where I did an in-camera double exposure of a tattered flag and the Capitol and Mall.">
            <a:extLst>
              <a:ext uri="{FF2B5EF4-FFF2-40B4-BE49-F238E27FC236}">
                <a16:creationId xmlns:a16="http://schemas.microsoft.com/office/drawing/2014/main" id="{31C9F761-1FC4-4FB5-8191-39A1F3119BAB}"/>
              </a:ext>
            </a:extLst>
          </p:cNvPr>
          <p:cNvPicPr>
            <a:picLocks noGrp="1" noChangeAspect="1"/>
          </p:cNvPicPr>
          <p:nvPr>
            <p:ph sz="half" idx="1"/>
          </p:nvPr>
        </p:nvPicPr>
        <p:blipFill>
          <a:blip r:embed="rId3"/>
          <a:srcRect l="11290" r="27927" b="-1"/>
          <a:stretch>
            <a:fillRect/>
          </a:stretch>
        </p:blipFill>
        <p:spPr>
          <a:xfrm>
            <a:off x="20" y="2124272"/>
            <a:ext cx="4294466" cy="4733728"/>
          </a:xfrm>
          <a:prstGeom prst="rect">
            <a:avLst/>
          </a:prstGeom>
        </p:spPr>
      </p:pic>
      <p:sp>
        <p:nvSpPr>
          <p:cNvPr id="4" name="Content Placeholder 3">
            <a:extLst>
              <a:ext uri="{FF2B5EF4-FFF2-40B4-BE49-F238E27FC236}">
                <a16:creationId xmlns:a16="http://schemas.microsoft.com/office/drawing/2014/main" id="{44E6CC58-90B1-AF74-B560-537C33E3781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921250" y="2724150"/>
            <a:ext cx="6356350" cy="3452812"/>
          </a:xfrm>
        </p:spPr>
        <p:txBody>
          <a:bodyPr>
            <a:normAutofit/>
          </a:bodyPr>
          <a:lstStyle/>
          <a:p>
            <a:pPr marL="0" indent="0">
              <a:spcBef>
                <a:spcPts val="2500"/>
              </a:spcBef>
              <a:buNone/>
            </a:pPr>
            <a:r>
              <a:rPr lang="en-US" sz="1400" b="1"/>
              <a:t>Individual Liberties</a:t>
            </a:r>
          </a:p>
          <a:p>
            <a:pPr marL="0" lvl="1" indent="0">
              <a:buNone/>
            </a:pPr>
            <a:r>
              <a:rPr lang="en-US" sz="1400"/>
              <a:t>The emphasis on individual liberties has shaped the foundation of American democracy and the protection of personal rights.</a:t>
            </a:r>
          </a:p>
          <a:p>
            <a:pPr marL="0" indent="0">
              <a:spcBef>
                <a:spcPts val="2500"/>
              </a:spcBef>
              <a:buNone/>
            </a:pPr>
            <a:r>
              <a:rPr lang="en-US" sz="1400" b="1"/>
              <a:t>States' Rights</a:t>
            </a:r>
          </a:p>
          <a:p>
            <a:pPr marL="0" lvl="1" indent="0">
              <a:buNone/>
            </a:pPr>
            <a:r>
              <a:rPr lang="en-US" sz="1400"/>
              <a:t>The principle of states' rights emphasizes the role of individual states in governance, contributing to the federal system.</a:t>
            </a:r>
          </a:p>
          <a:p>
            <a:pPr marL="0" indent="0">
              <a:spcBef>
                <a:spcPts val="2500"/>
              </a:spcBef>
              <a:buNone/>
            </a:pPr>
            <a:r>
              <a:rPr lang="en-US" sz="1400" b="1"/>
              <a:t>Agrarianism</a:t>
            </a:r>
          </a:p>
          <a:p>
            <a:pPr marL="0" lvl="1" indent="0">
              <a:buNone/>
            </a:pPr>
            <a:r>
              <a:rPr lang="en-US" sz="1400"/>
              <a:t>Agrarianism has influenced American political thought by promoting the values of rural life and agriculture in policy discussions.</a:t>
            </a:r>
          </a:p>
        </p:txBody>
      </p:sp>
      <p:sp>
        <p:nvSpPr>
          <p:cNvPr id="5" name="Slide Number Placeholder 4">
            <a:extLst>
              <a:ext uri="{FF2B5EF4-FFF2-40B4-BE49-F238E27FC236}">
                <a16:creationId xmlns:a16="http://schemas.microsoft.com/office/drawing/2014/main" id="{975E0DC6-361D-B8C5-22BA-226C39360974}"/>
              </a:ext>
            </a:extLst>
          </p:cNvPr>
          <p:cNvSpPr>
            <a:spLocks noGrp="1"/>
          </p:cNvSpPr>
          <p:nvPr>
            <p:ph type="sldNum" sz="quarter" idx="12"/>
          </p:nvPr>
        </p:nvSpPr>
        <p:spPr>
          <a:xfrm>
            <a:off x="11391152" y="6434524"/>
            <a:ext cx="693261" cy="365125"/>
          </a:xfrm>
        </p:spPr>
        <p:txBody>
          <a:bodyPr vert="horz" lIns="91440" tIns="45720" rIns="91440" bIns="45720" rtlCol="0" anchor="ctr">
            <a:normAutofit/>
          </a:bodyPr>
          <a:lstStyle/>
          <a:p>
            <a:pPr>
              <a:lnSpc>
                <a:spcPct val="90000"/>
              </a:lnSpc>
              <a:spcAft>
                <a:spcPts val="600"/>
              </a:spcAft>
            </a:pPr>
            <a:fld id="{08AB70BE-1769-45B8-85A6-0C837432C7E6}" type="slidenum">
              <a:rPr lang="en-US" sz="1900">
                <a:solidFill>
                  <a:schemeClr val="accent2"/>
                </a:solidFill>
              </a:rPr>
              <a:pPr>
                <a:lnSpc>
                  <a:spcPct val="90000"/>
                </a:lnSpc>
                <a:spcAft>
                  <a:spcPts val="600"/>
                </a:spcAft>
              </a:pPr>
              <a:t>20</a:t>
            </a:fld>
            <a:endParaRPr lang="en-US" sz="1900">
              <a:solidFill>
                <a:schemeClr val="accent2"/>
              </a:solidFill>
            </a:endParaRPr>
          </a:p>
        </p:txBody>
      </p:sp>
    </p:spTree>
    <p:extLst>
      <p:ext uri="{BB962C8B-B14F-4D97-AF65-F5344CB8AC3E}">
        <p14:creationId xmlns:p14="http://schemas.microsoft.com/office/powerpoint/2010/main" val="4111304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Rectangle 12">
            <a:extLst>
              <a:ext uri="{FF2B5EF4-FFF2-40B4-BE49-F238E27FC236}">
                <a16:creationId xmlns:a16="http://schemas.microsoft.com/office/drawing/2014/main" id="{8354E4A1-6024-4D18-89EA-EB7EF53D3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84965AF-C953-45C8-BD68-12F8B5881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56" y="0"/>
            <a:ext cx="12186844" cy="2128964"/>
          </a:xfrm>
          <a:custGeom>
            <a:avLst/>
            <a:gdLst>
              <a:gd name="connsiteX0" fmla="*/ 0 w 12186844"/>
              <a:gd name="connsiteY0" fmla="*/ 0 h 2128964"/>
              <a:gd name="connsiteX1" fmla="*/ 12186844 w 12186844"/>
              <a:gd name="connsiteY1" fmla="*/ 0 h 2128964"/>
              <a:gd name="connsiteX2" fmla="*/ 12186844 w 12186844"/>
              <a:gd name="connsiteY2" fmla="*/ 2128964 h 2128964"/>
              <a:gd name="connsiteX3" fmla="*/ 2247277 w 12186844"/>
              <a:gd name="connsiteY3" fmla="*/ 2128964 h 2128964"/>
              <a:gd name="connsiteX4" fmla="*/ 2326545 w 12186844"/>
              <a:gd name="connsiteY4" fmla="*/ 2125211 h 2128964"/>
              <a:gd name="connsiteX5" fmla="*/ 2191729 w 12186844"/>
              <a:gd name="connsiteY5" fmla="*/ 2118828 h 2128964"/>
              <a:gd name="connsiteX6" fmla="*/ 66975 w 12186844"/>
              <a:gd name="connsiteY6" fmla="*/ 349781 h 212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844" h="2128964">
                <a:moveTo>
                  <a:pt x="0" y="0"/>
                </a:moveTo>
                <a:lnTo>
                  <a:pt x="12186844" y="0"/>
                </a:lnTo>
                <a:lnTo>
                  <a:pt x="12186844" y="2128964"/>
                </a:lnTo>
                <a:lnTo>
                  <a:pt x="2247277" y="2128964"/>
                </a:lnTo>
                <a:lnTo>
                  <a:pt x="2326545" y="2125211"/>
                </a:lnTo>
                <a:lnTo>
                  <a:pt x="2191729" y="2118828"/>
                </a:lnTo>
                <a:cubicBezTo>
                  <a:pt x="1174891" y="2022044"/>
                  <a:pt x="338983" y="1304706"/>
                  <a:pt x="66975" y="34978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2DECE677-C1FD-4829-8D4A-3C19A04A3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3672" y="0"/>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37BC09D-2968-3422-4667-182EF72EE27F}"/>
              </a:ext>
            </a:extLst>
          </p:cNvPr>
          <p:cNvSpPr>
            <a:spLocks noGrp="1"/>
          </p:cNvSpPr>
          <p:nvPr>
            <p:ph type="title"/>
          </p:nvPr>
        </p:nvSpPr>
        <p:spPr>
          <a:xfrm>
            <a:off x="914400" y="510988"/>
            <a:ext cx="9344578" cy="1156448"/>
          </a:xfrm>
        </p:spPr>
        <p:txBody>
          <a:bodyPr vert="horz" lIns="91440" tIns="45720" rIns="91440" bIns="45720" rtlCol="0" anchor="ctr">
            <a:normAutofit/>
          </a:bodyPr>
          <a:lstStyle/>
          <a:p>
            <a:r>
              <a:rPr lang="en-US" sz="3700">
                <a:solidFill>
                  <a:srgbClr val="FFFFFF"/>
                </a:solidFill>
              </a:rPr>
              <a:t>Influence on Subsequent Political Parties</a:t>
            </a:r>
          </a:p>
        </p:txBody>
      </p:sp>
      <p:sp>
        <p:nvSpPr>
          <p:cNvPr id="4" name="Content Placeholder 3">
            <a:extLst>
              <a:ext uri="{FF2B5EF4-FFF2-40B4-BE49-F238E27FC236}">
                <a16:creationId xmlns:a16="http://schemas.microsoft.com/office/drawing/2014/main" id="{8ABF3CE6-E6C5-4C0E-6FDA-A4FBE252230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914400" y="2593074"/>
            <a:ext cx="5589767" cy="3579126"/>
          </a:xfrm>
        </p:spPr>
        <p:txBody>
          <a:bodyPr>
            <a:normAutofit/>
          </a:bodyPr>
          <a:lstStyle/>
          <a:p>
            <a:pPr marL="0" indent="0">
              <a:spcBef>
                <a:spcPts val="2500"/>
              </a:spcBef>
              <a:buNone/>
            </a:pPr>
            <a:r>
              <a:rPr lang="en-US" sz="1300" b="1"/>
              <a:t>Foundation of Political Parties</a:t>
            </a:r>
          </a:p>
          <a:p>
            <a:pPr marL="0" lvl="1" indent="0">
              <a:buNone/>
            </a:pPr>
            <a:r>
              <a:rPr lang="en-US" sz="1300"/>
              <a:t>The Democratic-Republican Party set essential principles that influenced the development of future political parties in the United States.</a:t>
            </a:r>
          </a:p>
          <a:p>
            <a:pPr marL="0" indent="0">
              <a:spcBef>
                <a:spcPts val="2500"/>
              </a:spcBef>
              <a:buNone/>
            </a:pPr>
            <a:r>
              <a:rPr lang="en-US" sz="1300" b="1"/>
              <a:t>Key Issues in Politics</a:t>
            </a:r>
          </a:p>
          <a:p>
            <a:pPr marL="0" lvl="1" indent="0">
              <a:buNone/>
            </a:pPr>
            <a:r>
              <a:rPr lang="en-US" sz="1300"/>
              <a:t>The key issues promoted by the Democratic-Republican Party continue to resonate in contemporary politics and influence party platforms today.</a:t>
            </a:r>
          </a:p>
          <a:p>
            <a:pPr marL="0" indent="0">
              <a:spcBef>
                <a:spcPts val="2500"/>
              </a:spcBef>
              <a:buNone/>
            </a:pPr>
            <a:r>
              <a:rPr lang="en-US" sz="1300" b="1"/>
              <a:t>Legacy of the Democratic Party</a:t>
            </a:r>
          </a:p>
          <a:p>
            <a:pPr marL="0" lvl="1" indent="0">
              <a:buNone/>
            </a:pPr>
            <a:r>
              <a:rPr lang="en-US" sz="1300"/>
              <a:t>The Democratic Party emerged from the Democratic-Republican Party and carries forward its legacy in modern political discourse and governance.</a:t>
            </a:r>
          </a:p>
        </p:txBody>
      </p:sp>
      <p:pic>
        <p:nvPicPr>
          <p:cNvPr id="6" name="Content Placeholder 5" descr="Wooden mannequin walks with a stick - add your own sign above">
            <a:extLst>
              <a:ext uri="{FF2B5EF4-FFF2-40B4-BE49-F238E27FC236}">
                <a16:creationId xmlns:a16="http://schemas.microsoft.com/office/drawing/2014/main" id="{50CD28CB-D141-4783-935E-F897E801B445}"/>
              </a:ext>
            </a:extLst>
          </p:cNvPr>
          <p:cNvPicPr>
            <a:picLocks noGrp="1" noChangeAspect="1"/>
          </p:cNvPicPr>
          <p:nvPr>
            <p:ph sz="half" idx="1"/>
          </p:nvPr>
        </p:nvPicPr>
        <p:blipFill>
          <a:blip r:embed="rId3"/>
          <a:stretch>
            <a:fillRect/>
          </a:stretch>
        </p:blipFill>
        <p:spPr>
          <a:xfrm>
            <a:off x="7010401" y="2859114"/>
            <a:ext cx="4572000" cy="3051810"/>
          </a:xfrm>
          <a:prstGeom prst="rect">
            <a:avLst/>
          </a:prstGeom>
        </p:spPr>
      </p:pic>
      <p:sp>
        <p:nvSpPr>
          <p:cNvPr id="5" name="Slide Number Placeholder 4">
            <a:extLst>
              <a:ext uri="{FF2B5EF4-FFF2-40B4-BE49-F238E27FC236}">
                <a16:creationId xmlns:a16="http://schemas.microsoft.com/office/drawing/2014/main" id="{2CCD2577-365E-8142-608F-4883FDA66F70}"/>
              </a:ext>
            </a:extLst>
          </p:cNvPr>
          <p:cNvSpPr>
            <a:spLocks noGrp="1"/>
          </p:cNvSpPr>
          <p:nvPr>
            <p:ph type="sldNum" sz="quarter" idx="12"/>
          </p:nvPr>
        </p:nvSpPr>
        <p:spPr>
          <a:xfrm>
            <a:off x="11391152" y="6434524"/>
            <a:ext cx="693261" cy="365125"/>
          </a:xfrm>
        </p:spPr>
        <p:txBody>
          <a:bodyPr vert="horz" lIns="91440" tIns="45720" rIns="91440" bIns="45720" rtlCol="0" anchor="ctr">
            <a:normAutofit/>
          </a:bodyPr>
          <a:lstStyle/>
          <a:p>
            <a:pPr>
              <a:lnSpc>
                <a:spcPct val="90000"/>
              </a:lnSpc>
              <a:spcAft>
                <a:spcPts val="600"/>
              </a:spcAft>
            </a:pPr>
            <a:fld id="{08AB70BE-1769-45B8-85A6-0C837432C7E6}" type="slidenum">
              <a:rPr lang="en-US" sz="1900">
                <a:solidFill>
                  <a:schemeClr val="accent2"/>
                </a:solidFill>
              </a:rPr>
              <a:pPr>
                <a:lnSpc>
                  <a:spcPct val="90000"/>
                </a:lnSpc>
                <a:spcAft>
                  <a:spcPts val="600"/>
                </a:spcAft>
              </a:pPr>
              <a:t>21</a:t>
            </a:fld>
            <a:endParaRPr lang="en-US" sz="1900">
              <a:solidFill>
                <a:schemeClr val="accent2"/>
              </a:solidFill>
            </a:endParaRPr>
          </a:p>
        </p:txBody>
      </p:sp>
    </p:spTree>
    <p:extLst>
      <p:ext uri="{BB962C8B-B14F-4D97-AF65-F5344CB8AC3E}">
        <p14:creationId xmlns:p14="http://schemas.microsoft.com/office/powerpoint/2010/main" val="35531431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Rectangle 12">
            <a:extLst>
              <a:ext uri="{FF2B5EF4-FFF2-40B4-BE49-F238E27FC236}">
                <a16:creationId xmlns:a16="http://schemas.microsoft.com/office/drawing/2014/main" id="{51B4153B-B110-4ED7-8630-3CABE81A3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FA5C78E-B270-4285-98D2-CD98C01BA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3942"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3A2060A-9B94-4B72-B661-8908DD26C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8353" y="-4014"/>
            <a:ext cx="2343647" cy="4393053"/>
          </a:xfrm>
          <a:custGeom>
            <a:avLst/>
            <a:gdLst>
              <a:gd name="connsiteX0" fmla="*/ 2338914 w 2343647"/>
              <a:gd name="connsiteY0" fmla="*/ 0 h 4393053"/>
              <a:gd name="connsiteX1" fmla="*/ 2340512 w 2343647"/>
              <a:gd name="connsiteY1" fmla="*/ 0 h 4393053"/>
              <a:gd name="connsiteX2" fmla="*/ 2341290 w 2343647"/>
              <a:gd name="connsiteY2" fmla="*/ 1095261 h 4393053"/>
              <a:gd name="connsiteX3" fmla="*/ 2343647 w 2343647"/>
              <a:gd name="connsiteY3" fmla="*/ 4393053 h 4393053"/>
              <a:gd name="connsiteX4" fmla="*/ 2340504 w 2343647"/>
              <a:gd name="connsiteY4" fmla="*/ 4330809 h 4393053"/>
              <a:gd name="connsiteX5" fmla="*/ 134816 w 2343647"/>
              <a:gd name="connsiteY5" fmla="*/ 2139079 h 4393053"/>
              <a:gd name="connsiteX6" fmla="*/ 0 w 2343647"/>
              <a:gd name="connsiteY6" fmla="*/ 2132696 h 4393053"/>
              <a:gd name="connsiteX7" fmla="*/ 134816 w 2343647"/>
              <a:gd name="connsiteY7" fmla="*/ 2126313 h 4393053"/>
              <a:gd name="connsiteX8" fmla="*/ 2309087 w 2343647"/>
              <a:gd name="connsiteY8" fmla="*/ 203119 h 439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3647" h="4393053">
                <a:moveTo>
                  <a:pt x="2338914" y="0"/>
                </a:moveTo>
                <a:lnTo>
                  <a:pt x="2340512" y="0"/>
                </a:lnTo>
                <a:lnTo>
                  <a:pt x="2341290" y="1095261"/>
                </a:lnTo>
                <a:cubicBezTo>
                  <a:pt x="2342076" y="2194525"/>
                  <a:pt x="2342861" y="3278435"/>
                  <a:pt x="2343647" y="4393053"/>
                </a:cubicBezTo>
                <a:lnTo>
                  <a:pt x="2340504" y="4330809"/>
                </a:lnTo>
                <a:cubicBezTo>
                  <a:pt x="2222700" y="3170819"/>
                  <a:pt x="1296917" y="2249689"/>
                  <a:pt x="134816" y="2139079"/>
                </a:cubicBezTo>
                <a:lnTo>
                  <a:pt x="0" y="2132696"/>
                </a:lnTo>
                <a:lnTo>
                  <a:pt x="134816" y="2126313"/>
                </a:lnTo>
                <a:cubicBezTo>
                  <a:pt x="1224286" y="2022616"/>
                  <a:pt x="2106054" y="1254528"/>
                  <a:pt x="2309087" y="20311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85F34811-F695-48A5-BE8E-269963D86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8353" y="-4014"/>
            <a:ext cx="2343647" cy="4393053"/>
          </a:xfrm>
          <a:custGeom>
            <a:avLst/>
            <a:gdLst>
              <a:gd name="connsiteX0" fmla="*/ 2338914 w 2343647"/>
              <a:gd name="connsiteY0" fmla="*/ 0 h 4393053"/>
              <a:gd name="connsiteX1" fmla="*/ 2340512 w 2343647"/>
              <a:gd name="connsiteY1" fmla="*/ 0 h 4393053"/>
              <a:gd name="connsiteX2" fmla="*/ 2341290 w 2343647"/>
              <a:gd name="connsiteY2" fmla="*/ 1095261 h 4393053"/>
              <a:gd name="connsiteX3" fmla="*/ 2343647 w 2343647"/>
              <a:gd name="connsiteY3" fmla="*/ 4393053 h 4393053"/>
              <a:gd name="connsiteX4" fmla="*/ 2340504 w 2343647"/>
              <a:gd name="connsiteY4" fmla="*/ 4330809 h 4393053"/>
              <a:gd name="connsiteX5" fmla="*/ 134816 w 2343647"/>
              <a:gd name="connsiteY5" fmla="*/ 2139079 h 4393053"/>
              <a:gd name="connsiteX6" fmla="*/ 0 w 2343647"/>
              <a:gd name="connsiteY6" fmla="*/ 2132696 h 4393053"/>
              <a:gd name="connsiteX7" fmla="*/ 134816 w 2343647"/>
              <a:gd name="connsiteY7" fmla="*/ 2126313 h 4393053"/>
              <a:gd name="connsiteX8" fmla="*/ 2309087 w 2343647"/>
              <a:gd name="connsiteY8" fmla="*/ 203119 h 439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3647" h="4393053">
                <a:moveTo>
                  <a:pt x="2338914" y="0"/>
                </a:moveTo>
                <a:lnTo>
                  <a:pt x="2340512" y="0"/>
                </a:lnTo>
                <a:lnTo>
                  <a:pt x="2341290" y="1095261"/>
                </a:lnTo>
                <a:cubicBezTo>
                  <a:pt x="2342076" y="2194525"/>
                  <a:pt x="2342861" y="3278435"/>
                  <a:pt x="2343647" y="4393053"/>
                </a:cubicBezTo>
                <a:lnTo>
                  <a:pt x="2340504" y="4330809"/>
                </a:lnTo>
                <a:cubicBezTo>
                  <a:pt x="2222700" y="3170819"/>
                  <a:pt x="1296917" y="2249689"/>
                  <a:pt x="134816" y="2139079"/>
                </a:cubicBezTo>
                <a:lnTo>
                  <a:pt x="0" y="2132696"/>
                </a:lnTo>
                <a:lnTo>
                  <a:pt x="134816" y="2126313"/>
                </a:lnTo>
                <a:cubicBezTo>
                  <a:pt x="1224286" y="2022616"/>
                  <a:pt x="2106054" y="1254528"/>
                  <a:pt x="2309087" y="203119"/>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056E5A6-AFC5-1E7B-9BC2-1BBC542AA06F}"/>
              </a:ext>
            </a:extLst>
          </p:cNvPr>
          <p:cNvSpPr>
            <a:spLocks noGrp="1"/>
          </p:cNvSpPr>
          <p:nvPr>
            <p:ph type="title"/>
          </p:nvPr>
        </p:nvSpPr>
        <p:spPr>
          <a:xfrm>
            <a:off x="914401" y="488950"/>
            <a:ext cx="9914859" cy="1423521"/>
          </a:xfrm>
        </p:spPr>
        <p:txBody>
          <a:bodyPr vert="horz" lIns="91440" tIns="45720" rIns="91440" bIns="45720" rtlCol="0" anchor="ctr">
            <a:normAutofit/>
          </a:bodyPr>
          <a:lstStyle/>
          <a:p>
            <a:pPr>
              <a:lnSpc>
                <a:spcPct val="100000"/>
              </a:lnSpc>
            </a:pPr>
            <a:r>
              <a:rPr lang="en-US">
                <a:solidFill>
                  <a:srgbClr val="FFFFFF"/>
                </a:solidFill>
              </a:rPr>
              <a:t>End of the Party and Its Lasting Legacy</a:t>
            </a:r>
          </a:p>
        </p:txBody>
      </p:sp>
      <p:pic>
        <p:nvPicPr>
          <p:cNvPr id="6" name="Content Placeholder 5" descr="Four of our countries men who fought for the freedom we enjoy today, Washington, Hamilton, Lincoln, and Franklin. Countless others, including Thomas Jefferson are not shown, but certainly, not forgotten. These images, along with that of our flag, are shown resting on a copy of The Declaration of Independence.">
            <a:extLst>
              <a:ext uri="{FF2B5EF4-FFF2-40B4-BE49-F238E27FC236}">
                <a16:creationId xmlns:a16="http://schemas.microsoft.com/office/drawing/2014/main" id="{5C9201AB-A4AC-4F1F-8FB9-0E87C717C832}"/>
              </a:ext>
            </a:extLst>
          </p:cNvPr>
          <p:cNvPicPr>
            <a:picLocks noGrp="1" noChangeAspect="1"/>
          </p:cNvPicPr>
          <p:nvPr>
            <p:ph sz="half" idx="1"/>
          </p:nvPr>
        </p:nvPicPr>
        <p:blipFill>
          <a:blip r:embed="rId3"/>
          <a:srcRect l="39218" r="-1" b="-1"/>
          <a:stretch>
            <a:fillRect/>
          </a:stretch>
        </p:blipFill>
        <p:spPr>
          <a:xfrm>
            <a:off x="20" y="2124272"/>
            <a:ext cx="4294466" cy="4733728"/>
          </a:xfrm>
          <a:prstGeom prst="rect">
            <a:avLst/>
          </a:prstGeom>
        </p:spPr>
      </p:pic>
      <p:sp>
        <p:nvSpPr>
          <p:cNvPr id="4" name="Content Placeholder 3">
            <a:extLst>
              <a:ext uri="{FF2B5EF4-FFF2-40B4-BE49-F238E27FC236}">
                <a16:creationId xmlns:a16="http://schemas.microsoft.com/office/drawing/2014/main" id="{1870859B-054E-9718-FC6F-623F3D87FA1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921250" y="2724150"/>
            <a:ext cx="6356350" cy="3452812"/>
          </a:xfrm>
        </p:spPr>
        <p:txBody>
          <a:bodyPr>
            <a:normAutofit/>
          </a:bodyPr>
          <a:lstStyle/>
          <a:p>
            <a:pPr marL="0" indent="0">
              <a:spcBef>
                <a:spcPts val="2500"/>
              </a:spcBef>
              <a:buNone/>
            </a:pPr>
            <a:r>
              <a:rPr lang="en-US" sz="1400" b="1"/>
              <a:t>Dissolution of the Party</a:t>
            </a:r>
          </a:p>
          <a:p>
            <a:pPr marL="0" lvl="1" indent="0">
              <a:buNone/>
            </a:pPr>
            <a:r>
              <a:rPr lang="en-US" sz="1400"/>
              <a:t>The gradual dissolution of the Democratic-Republican Party occurred after the War of 1812, resulting in new political factions emerging in the United States.</a:t>
            </a:r>
          </a:p>
          <a:p>
            <a:pPr marL="0" indent="0">
              <a:spcBef>
                <a:spcPts val="2500"/>
              </a:spcBef>
              <a:buNone/>
            </a:pPr>
            <a:r>
              <a:rPr lang="en-US" sz="1400" b="1"/>
              <a:t>Emergence of New Factions</a:t>
            </a:r>
          </a:p>
          <a:p>
            <a:pPr marL="0" lvl="1" indent="0">
              <a:buNone/>
            </a:pPr>
            <a:r>
              <a:rPr lang="en-US" sz="1400"/>
              <a:t>Following the Democratic-Republican Party's decline, new political factions emerged, which reshaped the American political landscape.</a:t>
            </a:r>
          </a:p>
          <a:p>
            <a:pPr marL="0" indent="0">
              <a:spcBef>
                <a:spcPts val="2500"/>
              </a:spcBef>
              <a:buNone/>
            </a:pPr>
            <a:r>
              <a:rPr lang="en-US" sz="1400" b="1"/>
              <a:t>Legacy in Political Discourse</a:t>
            </a:r>
          </a:p>
          <a:p>
            <a:pPr marL="0" lvl="1" indent="0">
              <a:buNone/>
            </a:pPr>
            <a:r>
              <a:rPr lang="en-US" sz="1400"/>
              <a:t>The legacy of the Democratic-Republican Party continues to influence contemporary American political discourse and party ideologies.</a:t>
            </a:r>
          </a:p>
        </p:txBody>
      </p:sp>
      <p:sp>
        <p:nvSpPr>
          <p:cNvPr id="5" name="Slide Number Placeholder 4">
            <a:extLst>
              <a:ext uri="{FF2B5EF4-FFF2-40B4-BE49-F238E27FC236}">
                <a16:creationId xmlns:a16="http://schemas.microsoft.com/office/drawing/2014/main" id="{6EDAAEE5-EF91-59C4-8975-ADAF1474885B}"/>
              </a:ext>
            </a:extLst>
          </p:cNvPr>
          <p:cNvSpPr>
            <a:spLocks noGrp="1"/>
          </p:cNvSpPr>
          <p:nvPr>
            <p:ph type="sldNum" sz="quarter" idx="12"/>
          </p:nvPr>
        </p:nvSpPr>
        <p:spPr>
          <a:xfrm>
            <a:off x="11391152" y="6434524"/>
            <a:ext cx="693261" cy="365125"/>
          </a:xfrm>
        </p:spPr>
        <p:txBody>
          <a:bodyPr vert="horz" lIns="91440" tIns="45720" rIns="91440" bIns="45720" rtlCol="0" anchor="ctr">
            <a:normAutofit/>
          </a:bodyPr>
          <a:lstStyle/>
          <a:p>
            <a:pPr>
              <a:lnSpc>
                <a:spcPct val="90000"/>
              </a:lnSpc>
              <a:spcAft>
                <a:spcPts val="600"/>
              </a:spcAft>
            </a:pPr>
            <a:fld id="{08AB70BE-1769-45B8-85A6-0C837432C7E6}" type="slidenum">
              <a:rPr lang="en-US" sz="1900">
                <a:solidFill>
                  <a:schemeClr val="accent2"/>
                </a:solidFill>
              </a:rPr>
              <a:pPr>
                <a:lnSpc>
                  <a:spcPct val="90000"/>
                </a:lnSpc>
                <a:spcAft>
                  <a:spcPts val="600"/>
                </a:spcAft>
              </a:pPr>
              <a:t>22</a:t>
            </a:fld>
            <a:endParaRPr lang="en-US" sz="1900">
              <a:solidFill>
                <a:schemeClr val="accent2"/>
              </a:solidFill>
            </a:endParaRPr>
          </a:p>
        </p:txBody>
      </p:sp>
    </p:spTree>
    <p:extLst>
      <p:ext uri="{BB962C8B-B14F-4D97-AF65-F5344CB8AC3E}">
        <p14:creationId xmlns:p14="http://schemas.microsoft.com/office/powerpoint/2010/main" val="14457214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0FF25AD-0F94-41DA-B0CB-8FDC642B70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914EEE2-91CA-464B-AC64-5479DB513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850C165-81F9-4CBC-87CA-3E6EBEA63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860295" y="0"/>
            <a:ext cx="2343647" cy="4385568"/>
          </a:xfrm>
          <a:custGeom>
            <a:avLst/>
            <a:gdLst>
              <a:gd name="connsiteX0" fmla="*/ 0 w 2343647"/>
              <a:gd name="connsiteY0" fmla="*/ 0 h 4385568"/>
              <a:gd name="connsiteX1" fmla="*/ 13818 w 2343647"/>
              <a:gd name="connsiteY1" fmla="*/ 0 h 4385568"/>
              <a:gd name="connsiteX2" fmla="*/ 34560 w 2343647"/>
              <a:gd name="connsiteY2" fmla="*/ 141658 h 4385568"/>
              <a:gd name="connsiteX3" fmla="*/ 2208831 w 2343647"/>
              <a:gd name="connsiteY3" fmla="*/ 2118828 h 4385568"/>
              <a:gd name="connsiteX4" fmla="*/ 2343647 w 2343647"/>
              <a:gd name="connsiteY4" fmla="*/ 2125211 h 4385568"/>
              <a:gd name="connsiteX5" fmla="*/ 2208831 w 2343647"/>
              <a:gd name="connsiteY5" fmla="*/ 2131594 h 4385568"/>
              <a:gd name="connsiteX6" fmla="*/ 3143 w 2343647"/>
              <a:gd name="connsiteY6" fmla="*/ 4323325 h 4385568"/>
              <a:gd name="connsiteX7" fmla="*/ 0 w 2343647"/>
              <a:gd name="connsiteY7" fmla="*/ 4385568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5C1A212B-431A-4929-AA76-34A688D35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860295" y="0"/>
            <a:ext cx="2343647" cy="4385568"/>
          </a:xfrm>
          <a:custGeom>
            <a:avLst/>
            <a:gdLst>
              <a:gd name="connsiteX0" fmla="*/ 0 w 2343647"/>
              <a:gd name="connsiteY0" fmla="*/ 0 h 4385568"/>
              <a:gd name="connsiteX1" fmla="*/ 13818 w 2343647"/>
              <a:gd name="connsiteY1" fmla="*/ 0 h 4385568"/>
              <a:gd name="connsiteX2" fmla="*/ 34560 w 2343647"/>
              <a:gd name="connsiteY2" fmla="*/ 141658 h 4385568"/>
              <a:gd name="connsiteX3" fmla="*/ 2208831 w 2343647"/>
              <a:gd name="connsiteY3" fmla="*/ 2118828 h 4385568"/>
              <a:gd name="connsiteX4" fmla="*/ 2343647 w 2343647"/>
              <a:gd name="connsiteY4" fmla="*/ 2125211 h 4385568"/>
              <a:gd name="connsiteX5" fmla="*/ 2208831 w 2343647"/>
              <a:gd name="connsiteY5" fmla="*/ 2131594 h 4385568"/>
              <a:gd name="connsiteX6" fmla="*/ 3143 w 2343647"/>
              <a:gd name="connsiteY6" fmla="*/ 4323325 h 4385568"/>
              <a:gd name="connsiteX7" fmla="*/ 0 w 2343647"/>
              <a:gd name="connsiteY7" fmla="*/ 4385568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481C9AF-7C97-C2E3-0C24-32377F648D49}"/>
              </a:ext>
            </a:extLst>
          </p:cNvPr>
          <p:cNvSpPr>
            <a:spLocks noGrp="1"/>
          </p:cNvSpPr>
          <p:nvPr>
            <p:ph type="title"/>
          </p:nvPr>
        </p:nvSpPr>
        <p:spPr>
          <a:xfrm>
            <a:off x="914401" y="430307"/>
            <a:ext cx="9914859" cy="1371600"/>
          </a:xfrm>
        </p:spPr>
        <p:txBody>
          <a:bodyPr>
            <a:normAutofit/>
          </a:bodyPr>
          <a:lstStyle/>
          <a:p>
            <a:r>
              <a:rPr lang="en-US">
                <a:solidFill>
                  <a:srgbClr val="FFFFFF"/>
                </a:solidFill>
              </a:rPr>
              <a:t>Conclusion</a:t>
            </a:r>
          </a:p>
        </p:txBody>
      </p:sp>
      <p:graphicFrame>
        <p:nvGraphicFramePr>
          <p:cNvPr id="16" name="Content Placeholder 2">
            <a:extLst>
              <a:ext uri="{FF2B5EF4-FFF2-40B4-BE49-F238E27FC236}">
                <a16:creationId xmlns:a16="http://schemas.microsoft.com/office/drawing/2014/main" id="{9E03F622-AADA-5077-9278-D6DF07DA8058}"/>
              </a:ext>
            </a:extLst>
          </p:cNvPr>
          <p:cNvGraphicFramePr>
            <a:graphicFrameLocks noGrp="1"/>
          </p:cNvGraphicFrame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914400" y="2810001"/>
          <a:ext cx="9753600" cy="3366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6BD7802-ABBB-6F12-0FAC-D241C1ABF6B9}"/>
              </a:ext>
            </a:extLst>
          </p:cNvPr>
          <p:cNvSpPr>
            <a:spLocks noGrp="1"/>
          </p:cNvSpPr>
          <p:nvPr>
            <p:ph type="sldNum" sz="quarter" idx="12"/>
          </p:nvPr>
        </p:nvSpPr>
        <p:spPr>
          <a:xfrm>
            <a:off x="11391152" y="6434524"/>
            <a:ext cx="693261" cy="365125"/>
          </a:xfrm>
        </p:spPr>
        <p:txBody>
          <a:bodyPr>
            <a:normAutofit/>
          </a:bodyPr>
          <a:lstStyle/>
          <a:p>
            <a:pPr>
              <a:lnSpc>
                <a:spcPct val="90000"/>
              </a:lnSpc>
              <a:spcAft>
                <a:spcPts val="600"/>
              </a:spcAft>
            </a:pPr>
            <a:fld id="{08AB70BE-1769-45B8-85A6-0C837432C7E6}" type="slidenum">
              <a:rPr lang="en-US" sz="1900">
                <a:solidFill>
                  <a:schemeClr val="accent2"/>
                </a:solidFill>
              </a:rPr>
              <a:pPr>
                <a:lnSpc>
                  <a:spcPct val="90000"/>
                </a:lnSpc>
                <a:spcAft>
                  <a:spcPts val="600"/>
                </a:spcAft>
              </a:pPr>
              <a:t>23</a:t>
            </a:fld>
            <a:endParaRPr lang="en-US" sz="1900">
              <a:solidFill>
                <a:schemeClr val="accent2"/>
              </a:solidFill>
            </a:endParaRPr>
          </a:p>
        </p:txBody>
      </p:sp>
    </p:spTree>
    <p:extLst>
      <p:ext uri="{BB962C8B-B14F-4D97-AF65-F5344CB8AC3E}">
        <p14:creationId xmlns:p14="http://schemas.microsoft.com/office/powerpoint/2010/main" val="118455693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1F5A19-AFB8-4ED6-8F86-8FE92E25F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0F7475D-5CD0-420F-8E59-B84F32727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1859C0D-E18A-4C86-B214-4AC5F1CB6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18929" cy="6858000"/>
          </a:xfrm>
          <a:custGeom>
            <a:avLst/>
            <a:gdLst>
              <a:gd name="connsiteX0" fmla="*/ 0 w 4618929"/>
              <a:gd name="connsiteY0" fmla="*/ 0 h 6858000"/>
              <a:gd name="connsiteX1" fmla="*/ 4618929 w 4618929"/>
              <a:gd name="connsiteY1" fmla="*/ 0 h 6858000"/>
              <a:gd name="connsiteX2" fmla="*/ 1187974 w 4618929"/>
              <a:gd name="connsiteY2" fmla="*/ 3430955 h 6858000"/>
              <a:gd name="connsiteX3" fmla="*/ 4442373 w 4618929"/>
              <a:gd name="connsiteY3" fmla="*/ 6857446 h 6858000"/>
              <a:gd name="connsiteX4" fmla="*/ 4464285 w 4618929"/>
              <a:gd name="connsiteY4" fmla="*/ 6858000 h 6858000"/>
              <a:gd name="connsiteX5" fmla="*/ 0 w 461892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8929" h="6858000">
                <a:moveTo>
                  <a:pt x="0" y="0"/>
                </a:moveTo>
                <a:lnTo>
                  <a:pt x="4618929" y="0"/>
                </a:lnTo>
                <a:cubicBezTo>
                  <a:pt x="2724065" y="0"/>
                  <a:pt x="1187974" y="1536091"/>
                  <a:pt x="1187974" y="3430955"/>
                </a:cubicBezTo>
                <a:cubicBezTo>
                  <a:pt x="1187974" y="5266604"/>
                  <a:pt x="2629559" y="6765554"/>
                  <a:pt x="4442373" y="6857446"/>
                </a:cubicBezTo>
                <a:lnTo>
                  <a:pt x="4464285"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689E72E-9921-DC4A-912A-96CE71C3A804}"/>
              </a:ext>
            </a:extLst>
          </p:cNvPr>
          <p:cNvSpPr>
            <a:spLocks noGrp="1"/>
          </p:cNvSpPr>
          <p:nvPr>
            <p:ph type="ctrTitle"/>
          </p:nvPr>
        </p:nvSpPr>
        <p:spPr>
          <a:xfrm>
            <a:off x="2903620" y="1009816"/>
            <a:ext cx="8069180" cy="2993158"/>
          </a:xfrm>
        </p:spPr>
        <p:txBody>
          <a:bodyPr>
            <a:normAutofit/>
          </a:bodyPr>
          <a:lstStyle/>
          <a:p>
            <a:pPr>
              <a:lnSpc>
                <a:spcPct val="90000"/>
              </a:lnSpc>
            </a:pPr>
            <a:r>
              <a:rPr lang="en-US" sz="5100">
                <a:solidFill>
                  <a:srgbClr val="FFFFFF"/>
                </a:solidFill>
              </a:rPr>
              <a:t>Origins and Formation of the Democratic-Republican Party</a:t>
            </a:r>
          </a:p>
        </p:txBody>
      </p:sp>
      <p:sp>
        <p:nvSpPr>
          <p:cNvPr id="15" name="Freeform: Shape 14">
            <a:extLst>
              <a:ext uri="{FF2B5EF4-FFF2-40B4-BE49-F238E27FC236}">
                <a16:creationId xmlns:a16="http://schemas.microsoft.com/office/drawing/2014/main" id="{12E616F4-2B04-4A83-B9CB-BD61C5724C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2996" y="4677378"/>
            <a:ext cx="10739004" cy="2180622"/>
          </a:xfrm>
          <a:custGeom>
            <a:avLst/>
            <a:gdLst>
              <a:gd name="connsiteX0" fmla="*/ 3178561 w 10739004"/>
              <a:gd name="connsiteY0" fmla="*/ 0 h 2180622"/>
              <a:gd name="connsiteX1" fmla="*/ 3193852 w 10739004"/>
              <a:gd name="connsiteY1" fmla="*/ 0 h 2180622"/>
              <a:gd name="connsiteX2" fmla="*/ 10739004 w 10739004"/>
              <a:gd name="connsiteY2" fmla="*/ 0 h 2180622"/>
              <a:gd name="connsiteX3" fmla="*/ 10739004 w 10739004"/>
              <a:gd name="connsiteY3" fmla="*/ 2180622 h 2180622"/>
              <a:gd name="connsiteX4" fmla="*/ 0 w 10739004"/>
              <a:gd name="connsiteY4" fmla="*/ 2180622 h 2180622"/>
              <a:gd name="connsiteX5" fmla="*/ 16470 w 10739004"/>
              <a:gd name="connsiteY5" fmla="*/ 2134074 h 2180622"/>
              <a:gd name="connsiteX6" fmla="*/ 3017296 w 10739004"/>
              <a:gd name="connsiteY6" fmla="*/ 4464 h 218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9004" h="2180622">
                <a:moveTo>
                  <a:pt x="3178561" y="0"/>
                </a:moveTo>
                <a:lnTo>
                  <a:pt x="3193852" y="0"/>
                </a:lnTo>
                <a:lnTo>
                  <a:pt x="10739004" y="0"/>
                </a:lnTo>
                <a:lnTo>
                  <a:pt x="10739004" y="2180622"/>
                </a:lnTo>
                <a:lnTo>
                  <a:pt x="0" y="2180622"/>
                </a:lnTo>
                <a:lnTo>
                  <a:pt x="16470" y="2134074"/>
                </a:lnTo>
                <a:cubicBezTo>
                  <a:pt x="506892" y="933772"/>
                  <a:pt x="1657686" y="73383"/>
                  <a:pt x="3017296" y="4464"/>
                </a:cubicBezTo>
                <a:close/>
              </a:path>
            </a:pathLst>
          </a:custGeom>
          <a:solidFill>
            <a:schemeClr val="accent2">
              <a:lumMod val="60000"/>
              <a:lumOff val="40000"/>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8532AE8-CFAC-1C03-AA56-BDF3A301D09B}"/>
              </a:ext>
            </a:extLst>
          </p:cNvPr>
          <p:cNvSpPr>
            <a:spLocks noGrp="1"/>
          </p:cNvSpPr>
          <p:nvPr>
            <p:ph type="sldNum" sz="quarter" idx="12"/>
          </p:nvPr>
        </p:nvSpPr>
        <p:spPr>
          <a:xfrm>
            <a:off x="11391152" y="6433203"/>
            <a:ext cx="702781" cy="367842"/>
          </a:xfrm>
        </p:spPr>
        <p:txBody>
          <a:bodyPr>
            <a:normAutofit/>
          </a:bodyPr>
          <a:lstStyle/>
          <a:p>
            <a:pPr>
              <a:lnSpc>
                <a:spcPct val="90000"/>
              </a:lnSpc>
              <a:spcAft>
                <a:spcPts val="600"/>
              </a:spcAft>
            </a:pPr>
            <a:fld id="{08AB70BE-1769-45B8-85A6-0C837432C7E6}" type="slidenum">
              <a:rPr lang="en-US" sz="1900" smtClean="0"/>
              <a:pPr>
                <a:lnSpc>
                  <a:spcPct val="90000"/>
                </a:lnSpc>
                <a:spcAft>
                  <a:spcPts val="600"/>
                </a:spcAft>
              </a:pPr>
              <a:t>3</a:t>
            </a:fld>
            <a:endParaRPr lang="en-US" sz="1900"/>
          </a:p>
        </p:txBody>
      </p:sp>
    </p:spTree>
    <p:extLst>
      <p:ext uri="{BB962C8B-B14F-4D97-AF65-F5344CB8AC3E}">
        <p14:creationId xmlns:p14="http://schemas.microsoft.com/office/powerpoint/2010/main" val="20971454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Rectangle 12">
            <a:extLst>
              <a:ext uri="{FF2B5EF4-FFF2-40B4-BE49-F238E27FC236}">
                <a16:creationId xmlns:a16="http://schemas.microsoft.com/office/drawing/2014/main" id="{51B4153B-B110-4ED7-8630-3CABE81A3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FA5C78E-B270-4285-98D2-CD98C01BA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3942"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3A2060A-9B94-4B72-B661-8908DD26C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8353" y="-4014"/>
            <a:ext cx="2343647" cy="4393053"/>
          </a:xfrm>
          <a:custGeom>
            <a:avLst/>
            <a:gdLst>
              <a:gd name="connsiteX0" fmla="*/ 2338914 w 2343647"/>
              <a:gd name="connsiteY0" fmla="*/ 0 h 4393053"/>
              <a:gd name="connsiteX1" fmla="*/ 2340512 w 2343647"/>
              <a:gd name="connsiteY1" fmla="*/ 0 h 4393053"/>
              <a:gd name="connsiteX2" fmla="*/ 2341290 w 2343647"/>
              <a:gd name="connsiteY2" fmla="*/ 1095261 h 4393053"/>
              <a:gd name="connsiteX3" fmla="*/ 2343647 w 2343647"/>
              <a:gd name="connsiteY3" fmla="*/ 4393053 h 4393053"/>
              <a:gd name="connsiteX4" fmla="*/ 2340504 w 2343647"/>
              <a:gd name="connsiteY4" fmla="*/ 4330809 h 4393053"/>
              <a:gd name="connsiteX5" fmla="*/ 134816 w 2343647"/>
              <a:gd name="connsiteY5" fmla="*/ 2139079 h 4393053"/>
              <a:gd name="connsiteX6" fmla="*/ 0 w 2343647"/>
              <a:gd name="connsiteY6" fmla="*/ 2132696 h 4393053"/>
              <a:gd name="connsiteX7" fmla="*/ 134816 w 2343647"/>
              <a:gd name="connsiteY7" fmla="*/ 2126313 h 4393053"/>
              <a:gd name="connsiteX8" fmla="*/ 2309087 w 2343647"/>
              <a:gd name="connsiteY8" fmla="*/ 203119 h 439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3647" h="4393053">
                <a:moveTo>
                  <a:pt x="2338914" y="0"/>
                </a:moveTo>
                <a:lnTo>
                  <a:pt x="2340512" y="0"/>
                </a:lnTo>
                <a:lnTo>
                  <a:pt x="2341290" y="1095261"/>
                </a:lnTo>
                <a:cubicBezTo>
                  <a:pt x="2342076" y="2194525"/>
                  <a:pt x="2342861" y="3278435"/>
                  <a:pt x="2343647" y="4393053"/>
                </a:cubicBezTo>
                <a:lnTo>
                  <a:pt x="2340504" y="4330809"/>
                </a:lnTo>
                <a:cubicBezTo>
                  <a:pt x="2222700" y="3170819"/>
                  <a:pt x="1296917" y="2249689"/>
                  <a:pt x="134816" y="2139079"/>
                </a:cubicBezTo>
                <a:lnTo>
                  <a:pt x="0" y="2132696"/>
                </a:lnTo>
                <a:lnTo>
                  <a:pt x="134816" y="2126313"/>
                </a:lnTo>
                <a:cubicBezTo>
                  <a:pt x="1224286" y="2022616"/>
                  <a:pt x="2106054" y="1254528"/>
                  <a:pt x="2309087" y="20311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85F34811-F695-48A5-BE8E-269963D86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8353" y="-4014"/>
            <a:ext cx="2343647" cy="4393053"/>
          </a:xfrm>
          <a:custGeom>
            <a:avLst/>
            <a:gdLst>
              <a:gd name="connsiteX0" fmla="*/ 2338914 w 2343647"/>
              <a:gd name="connsiteY0" fmla="*/ 0 h 4393053"/>
              <a:gd name="connsiteX1" fmla="*/ 2340512 w 2343647"/>
              <a:gd name="connsiteY1" fmla="*/ 0 h 4393053"/>
              <a:gd name="connsiteX2" fmla="*/ 2341290 w 2343647"/>
              <a:gd name="connsiteY2" fmla="*/ 1095261 h 4393053"/>
              <a:gd name="connsiteX3" fmla="*/ 2343647 w 2343647"/>
              <a:gd name="connsiteY3" fmla="*/ 4393053 h 4393053"/>
              <a:gd name="connsiteX4" fmla="*/ 2340504 w 2343647"/>
              <a:gd name="connsiteY4" fmla="*/ 4330809 h 4393053"/>
              <a:gd name="connsiteX5" fmla="*/ 134816 w 2343647"/>
              <a:gd name="connsiteY5" fmla="*/ 2139079 h 4393053"/>
              <a:gd name="connsiteX6" fmla="*/ 0 w 2343647"/>
              <a:gd name="connsiteY6" fmla="*/ 2132696 h 4393053"/>
              <a:gd name="connsiteX7" fmla="*/ 134816 w 2343647"/>
              <a:gd name="connsiteY7" fmla="*/ 2126313 h 4393053"/>
              <a:gd name="connsiteX8" fmla="*/ 2309087 w 2343647"/>
              <a:gd name="connsiteY8" fmla="*/ 203119 h 439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3647" h="4393053">
                <a:moveTo>
                  <a:pt x="2338914" y="0"/>
                </a:moveTo>
                <a:lnTo>
                  <a:pt x="2340512" y="0"/>
                </a:lnTo>
                <a:lnTo>
                  <a:pt x="2341290" y="1095261"/>
                </a:lnTo>
                <a:cubicBezTo>
                  <a:pt x="2342076" y="2194525"/>
                  <a:pt x="2342861" y="3278435"/>
                  <a:pt x="2343647" y="4393053"/>
                </a:cubicBezTo>
                <a:lnTo>
                  <a:pt x="2340504" y="4330809"/>
                </a:lnTo>
                <a:cubicBezTo>
                  <a:pt x="2222700" y="3170819"/>
                  <a:pt x="1296917" y="2249689"/>
                  <a:pt x="134816" y="2139079"/>
                </a:cubicBezTo>
                <a:lnTo>
                  <a:pt x="0" y="2132696"/>
                </a:lnTo>
                <a:lnTo>
                  <a:pt x="134816" y="2126313"/>
                </a:lnTo>
                <a:cubicBezTo>
                  <a:pt x="1224286" y="2022616"/>
                  <a:pt x="2106054" y="1254528"/>
                  <a:pt x="2309087" y="203119"/>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D6D41BA-6047-B4F9-B05F-DE368DADD73D}"/>
              </a:ext>
            </a:extLst>
          </p:cNvPr>
          <p:cNvSpPr>
            <a:spLocks noGrp="1"/>
          </p:cNvSpPr>
          <p:nvPr>
            <p:ph type="title"/>
          </p:nvPr>
        </p:nvSpPr>
        <p:spPr>
          <a:xfrm>
            <a:off x="914401" y="488950"/>
            <a:ext cx="9914859" cy="1423521"/>
          </a:xfrm>
        </p:spPr>
        <p:txBody>
          <a:bodyPr vert="horz" lIns="91440" tIns="45720" rIns="91440" bIns="45720" rtlCol="0" anchor="ctr">
            <a:normAutofit/>
          </a:bodyPr>
          <a:lstStyle/>
          <a:p>
            <a:pPr>
              <a:lnSpc>
                <a:spcPct val="100000"/>
              </a:lnSpc>
            </a:pPr>
            <a:r>
              <a:rPr lang="en-US">
                <a:solidFill>
                  <a:srgbClr val="FFFFFF"/>
                </a:solidFill>
              </a:rPr>
              <a:t>Historical Context and Political Landscape</a:t>
            </a:r>
          </a:p>
        </p:txBody>
      </p:sp>
      <p:pic>
        <p:nvPicPr>
          <p:cNvPr id="6" name="Content Placeholder 5" descr="Macro Photo of Declaration of Independence (1776) in a Two (2) Dollars bill. ">
            <a:extLst>
              <a:ext uri="{FF2B5EF4-FFF2-40B4-BE49-F238E27FC236}">
                <a16:creationId xmlns:a16="http://schemas.microsoft.com/office/drawing/2014/main" id="{618450A5-C938-4A70-ABB2-7D1420CB2F15}"/>
              </a:ext>
            </a:extLst>
          </p:cNvPr>
          <p:cNvPicPr>
            <a:picLocks noGrp="1" noChangeAspect="1"/>
          </p:cNvPicPr>
          <p:nvPr>
            <p:ph sz="half" idx="1"/>
          </p:nvPr>
        </p:nvPicPr>
        <p:blipFill>
          <a:blip r:embed="rId3"/>
          <a:srcRect l="40910" r="23708" b="-1"/>
          <a:stretch>
            <a:fillRect/>
          </a:stretch>
        </p:blipFill>
        <p:spPr>
          <a:xfrm>
            <a:off x="20" y="2124272"/>
            <a:ext cx="4294466" cy="4733728"/>
          </a:xfrm>
          <a:prstGeom prst="rect">
            <a:avLst/>
          </a:prstGeom>
        </p:spPr>
      </p:pic>
      <p:sp>
        <p:nvSpPr>
          <p:cNvPr id="4" name="Content Placeholder 3">
            <a:extLst>
              <a:ext uri="{FF2B5EF4-FFF2-40B4-BE49-F238E27FC236}">
                <a16:creationId xmlns:a16="http://schemas.microsoft.com/office/drawing/2014/main" id="{2868B29F-B184-48CA-E632-749930B8F90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921250" y="2724150"/>
            <a:ext cx="6356350" cy="3452812"/>
          </a:xfrm>
        </p:spPr>
        <p:txBody>
          <a:bodyPr>
            <a:normAutofit/>
          </a:bodyPr>
          <a:lstStyle/>
          <a:p>
            <a:pPr marL="0" indent="0">
              <a:spcBef>
                <a:spcPts val="2500"/>
              </a:spcBef>
              <a:buNone/>
            </a:pPr>
            <a:r>
              <a:rPr lang="en-US" sz="1400" b="1"/>
              <a:t>Federalism vs. Anti-Federalism</a:t>
            </a:r>
          </a:p>
          <a:p>
            <a:pPr marL="0" lvl="1" indent="0">
              <a:buNone/>
            </a:pPr>
            <a:r>
              <a:rPr lang="en-US" sz="1400"/>
              <a:t>The late 18th century saw intense debates between Federalists and Anti-Federalists about the distribution of governmental power.</a:t>
            </a:r>
          </a:p>
          <a:p>
            <a:pPr marL="0" indent="0">
              <a:spcBef>
                <a:spcPts val="2500"/>
              </a:spcBef>
              <a:buNone/>
            </a:pPr>
            <a:r>
              <a:rPr lang="en-US" sz="1400" b="1"/>
              <a:t>Formation of Political Parties</a:t>
            </a:r>
          </a:p>
          <a:p>
            <a:pPr marL="0" lvl="1" indent="0">
              <a:buNone/>
            </a:pPr>
            <a:r>
              <a:rPr lang="en-US" sz="1400"/>
              <a:t>The tensions from these debates eventually led to the formation of the Democratic-Republican Party, shaping the future of American politics.</a:t>
            </a:r>
          </a:p>
          <a:p>
            <a:pPr marL="0" indent="0">
              <a:spcBef>
                <a:spcPts val="2500"/>
              </a:spcBef>
              <a:buNone/>
            </a:pPr>
            <a:r>
              <a:rPr lang="en-US" sz="1400" b="1"/>
              <a:t>Impact on Governance</a:t>
            </a:r>
          </a:p>
          <a:p>
            <a:pPr marL="0" lvl="1" indent="0">
              <a:buNone/>
            </a:pPr>
            <a:r>
              <a:rPr lang="en-US" sz="1400"/>
              <a:t>This critical period influenced the role of government and the principles of federalism that govern the United States today.</a:t>
            </a:r>
          </a:p>
        </p:txBody>
      </p:sp>
      <p:sp>
        <p:nvSpPr>
          <p:cNvPr id="5" name="Slide Number Placeholder 4">
            <a:extLst>
              <a:ext uri="{FF2B5EF4-FFF2-40B4-BE49-F238E27FC236}">
                <a16:creationId xmlns:a16="http://schemas.microsoft.com/office/drawing/2014/main" id="{B14157ED-07E5-276C-7B3B-385738ED0A48}"/>
              </a:ext>
            </a:extLst>
          </p:cNvPr>
          <p:cNvSpPr>
            <a:spLocks noGrp="1"/>
          </p:cNvSpPr>
          <p:nvPr>
            <p:ph type="sldNum" sz="quarter" idx="12"/>
          </p:nvPr>
        </p:nvSpPr>
        <p:spPr>
          <a:xfrm>
            <a:off x="11391152" y="6434524"/>
            <a:ext cx="693261" cy="365125"/>
          </a:xfrm>
        </p:spPr>
        <p:txBody>
          <a:bodyPr vert="horz" lIns="91440" tIns="45720" rIns="91440" bIns="45720" rtlCol="0" anchor="ctr">
            <a:normAutofit/>
          </a:bodyPr>
          <a:lstStyle/>
          <a:p>
            <a:pPr>
              <a:lnSpc>
                <a:spcPct val="90000"/>
              </a:lnSpc>
              <a:spcAft>
                <a:spcPts val="600"/>
              </a:spcAft>
            </a:pPr>
            <a:fld id="{08AB70BE-1769-45B8-85A6-0C837432C7E6}" type="slidenum">
              <a:rPr lang="en-US" sz="1900">
                <a:solidFill>
                  <a:schemeClr val="accent2"/>
                </a:solidFill>
              </a:rPr>
              <a:pPr>
                <a:lnSpc>
                  <a:spcPct val="90000"/>
                </a:lnSpc>
                <a:spcAft>
                  <a:spcPts val="600"/>
                </a:spcAft>
              </a:pPr>
              <a:t>4</a:t>
            </a:fld>
            <a:endParaRPr lang="en-US" sz="1900">
              <a:solidFill>
                <a:schemeClr val="accent2"/>
              </a:solidFill>
            </a:endParaRPr>
          </a:p>
        </p:txBody>
      </p:sp>
    </p:spTree>
    <p:extLst>
      <p:ext uri="{BB962C8B-B14F-4D97-AF65-F5344CB8AC3E}">
        <p14:creationId xmlns:p14="http://schemas.microsoft.com/office/powerpoint/2010/main" val="41820359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Rectangle 12">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5" name="Freeform: Shape 14">
            <a:extLst>
              <a:ext uri="{FF2B5EF4-FFF2-40B4-BE49-F238E27FC236}">
                <a16:creationId xmlns:a16="http://schemas.microsoft.com/office/drawing/2014/main" id="{10D333AB-F4DE-C9A2-99A5-DC0AD7DE7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3113" y="4849906"/>
            <a:ext cx="2153783" cy="2008094"/>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descr="Closeup Shot of the US Constitutionsee also:">
            <a:extLst>
              <a:ext uri="{FF2B5EF4-FFF2-40B4-BE49-F238E27FC236}">
                <a16:creationId xmlns:a16="http://schemas.microsoft.com/office/drawing/2014/main" id="{EEFEE2D6-748E-4019-B499-2E03EC5F56AE}"/>
              </a:ext>
            </a:extLst>
          </p:cNvPr>
          <p:cNvPicPr>
            <a:picLocks noGrp="1" noChangeAspect="1"/>
          </p:cNvPicPr>
          <p:nvPr>
            <p:ph sz="half" idx="1"/>
          </p:nvPr>
        </p:nvPicPr>
        <p:blipFill>
          <a:blip r:embed="rId3"/>
          <a:srcRect l="11220" r="16298" b="2"/>
          <a:stretch>
            <a:fillRect/>
          </a:stretch>
        </p:blipFill>
        <p:spPr>
          <a:xfrm>
            <a:off x="731521" y="2011679"/>
            <a:ext cx="4684352" cy="4297680"/>
          </a:xfrm>
          <a:prstGeom prst="rect">
            <a:avLst/>
          </a:prstGeom>
        </p:spPr>
      </p:pic>
      <p:sp>
        <p:nvSpPr>
          <p:cNvPr id="2" name="Title 1">
            <a:extLst>
              <a:ext uri="{FF2B5EF4-FFF2-40B4-BE49-F238E27FC236}">
                <a16:creationId xmlns:a16="http://schemas.microsoft.com/office/drawing/2014/main" id="{406049D1-0BE7-CE08-295A-6686246A9FBA}"/>
              </a:ext>
            </a:extLst>
          </p:cNvPr>
          <p:cNvSpPr>
            <a:spLocks noGrp="1"/>
          </p:cNvSpPr>
          <p:nvPr>
            <p:ph type="title"/>
          </p:nvPr>
        </p:nvSpPr>
        <p:spPr>
          <a:xfrm>
            <a:off x="614679" y="548641"/>
            <a:ext cx="4779572" cy="1298448"/>
          </a:xfrm>
        </p:spPr>
        <p:txBody>
          <a:bodyPr vert="horz" lIns="91440" tIns="45720" rIns="91440" bIns="45720" rtlCol="0" anchor="t">
            <a:normAutofit/>
          </a:bodyPr>
          <a:lstStyle/>
          <a:p>
            <a:r>
              <a:rPr lang="en-US" sz="3400"/>
              <a:t>Founding Principles and Ideologies</a:t>
            </a:r>
          </a:p>
        </p:txBody>
      </p:sp>
      <p:sp>
        <p:nvSpPr>
          <p:cNvPr id="4" name="Content Placeholder 3">
            <a:extLst>
              <a:ext uri="{FF2B5EF4-FFF2-40B4-BE49-F238E27FC236}">
                <a16:creationId xmlns:a16="http://schemas.microsoft.com/office/drawing/2014/main" id="{D7760B39-8F9A-482E-D016-FAF7C08AD31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35040" y="548638"/>
            <a:ext cx="5546770" cy="5760721"/>
          </a:xfrm>
        </p:spPr>
        <p:txBody>
          <a:bodyPr>
            <a:normAutofit/>
          </a:bodyPr>
          <a:lstStyle/>
          <a:p>
            <a:pPr marL="0" indent="0">
              <a:spcBef>
                <a:spcPts val="2500"/>
              </a:spcBef>
              <a:buNone/>
            </a:pPr>
            <a:r>
              <a:rPr lang="en-US" sz="1400" b="1"/>
              <a:t>States' Rights</a:t>
            </a:r>
          </a:p>
          <a:p>
            <a:pPr marL="0" lvl="1" indent="0">
              <a:buNone/>
            </a:pPr>
            <a:r>
              <a:rPr lang="en-US" sz="1400"/>
              <a:t>The Democratic-Republican Party emphasized the rights of individual states, advocating for local governance over federal control.</a:t>
            </a:r>
          </a:p>
          <a:p>
            <a:pPr marL="0" indent="0">
              <a:spcBef>
                <a:spcPts val="2500"/>
              </a:spcBef>
              <a:buNone/>
            </a:pPr>
            <a:r>
              <a:rPr lang="en-US" sz="1400" b="1"/>
              <a:t>Agrarianism</a:t>
            </a:r>
          </a:p>
          <a:p>
            <a:pPr marL="0" lvl="1" indent="0">
              <a:buNone/>
            </a:pPr>
            <a:r>
              <a:rPr lang="en-US" sz="1400"/>
              <a:t>The party's ideology was rooted in agrarianism, promoting agriculture as the backbone of the economy and society.</a:t>
            </a:r>
          </a:p>
          <a:p>
            <a:pPr marL="0" indent="0">
              <a:spcBef>
                <a:spcPts val="2500"/>
              </a:spcBef>
              <a:buNone/>
            </a:pPr>
            <a:r>
              <a:rPr lang="en-US" sz="1400" b="1"/>
              <a:t>Strict Interpretation of the Constitution</a:t>
            </a:r>
          </a:p>
          <a:p>
            <a:pPr marL="0" lvl="1" indent="0">
              <a:buNone/>
            </a:pPr>
            <a:r>
              <a:rPr lang="en-US" sz="1400"/>
              <a:t>Members believed in a strict interpretation of the Constitution, advocating for limited government powers.</a:t>
            </a:r>
          </a:p>
          <a:p>
            <a:pPr marL="0" indent="0">
              <a:spcBef>
                <a:spcPts val="2500"/>
              </a:spcBef>
              <a:buNone/>
            </a:pPr>
            <a:r>
              <a:rPr lang="en-US" sz="1400" b="1"/>
              <a:t>Protection of Individual Liberties</a:t>
            </a:r>
          </a:p>
          <a:p>
            <a:pPr marL="0" lvl="1" indent="0">
              <a:buNone/>
            </a:pPr>
            <a:r>
              <a:rPr lang="en-US" sz="1400"/>
              <a:t>The party sought to protect individual liberties against government overreach, championing personal freedoms.</a:t>
            </a:r>
          </a:p>
        </p:txBody>
      </p:sp>
      <p:sp>
        <p:nvSpPr>
          <p:cNvPr id="5" name="Slide Number Placeholder 4">
            <a:extLst>
              <a:ext uri="{FF2B5EF4-FFF2-40B4-BE49-F238E27FC236}">
                <a16:creationId xmlns:a16="http://schemas.microsoft.com/office/drawing/2014/main" id="{CB7A71F1-E2D0-389E-A2CB-6D16D328C532}"/>
              </a:ext>
            </a:extLst>
          </p:cNvPr>
          <p:cNvSpPr>
            <a:spLocks noGrp="1"/>
          </p:cNvSpPr>
          <p:nvPr>
            <p:ph type="sldNum" sz="quarter" idx="12"/>
          </p:nvPr>
        </p:nvSpPr>
        <p:spPr>
          <a:xfrm>
            <a:off x="11391152" y="6434524"/>
            <a:ext cx="693261" cy="365125"/>
          </a:xfrm>
        </p:spPr>
        <p:txBody>
          <a:bodyPr vert="horz" lIns="91440" tIns="45720" rIns="91440" bIns="45720" rtlCol="0" anchor="ctr">
            <a:normAutofit/>
          </a:bodyPr>
          <a:lstStyle/>
          <a:p>
            <a:pPr>
              <a:lnSpc>
                <a:spcPct val="90000"/>
              </a:lnSpc>
              <a:spcAft>
                <a:spcPts val="600"/>
              </a:spcAft>
            </a:pPr>
            <a:fld id="{08AB70BE-1769-45B8-85A6-0C837432C7E6}" type="slidenum">
              <a:rPr lang="en-US" sz="1900">
                <a:solidFill>
                  <a:schemeClr val="bg2"/>
                </a:solidFill>
              </a:rPr>
              <a:pPr>
                <a:lnSpc>
                  <a:spcPct val="90000"/>
                </a:lnSpc>
                <a:spcAft>
                  <a:spcPts val="600"/>
                </a:spcAft>
              </a:pPr>
              <a:t>5</a:t>
            </a:fld>
            <a:endParaRPr lang="en-US" sz="1900">
              <a:solidFill>
                <a:schemeClr val="bg2"/>
              </a:solidFill>
            </a:endParaRPr>
          </a:p>
        </p:txBody>
      </p:sp>
    </p:spTree>
    <p:extLst>
      <p:ext uri="{BB962C8B-B14F-4D97-AF65-F5344CB8AC3E}">
        <p14:creationId xmlns:p14="http://schemas.microsoft.com/office/powerpoint/2010/main" val="6076670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Rectangle 12">
            <a:extLst>
              <a:ext uri="{FF2B5EF4-FFF2-40B4-BE49-F238E27FC236}">
                <a16:creationId xmlns:a16="http://schemas.microsoft.com/office/drawing/2014/main" id="{D38E59FE-7D5E-44AE-9A51-08FBB00B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Tammany Hall was a New York political organization founded in 1786.">
            <a:extLst>
              <a:ext uri="{FF2B5EF4-FFF2-40B4-BE49-F238E27FC236}">
                <a16:creationId xmlns:a16="http://schemas.microsoft.com/office/drawing/2014/main" id="{EA03A7AD-A468-402F-99E6-6B76A4F4FCA2}"/>
              </a:ext>
            </a:extLst>
          </p:cNvPr>
          <p:cNvPicPr>
            <a:picLocks noGrp="1" noChangeAspect="1"/>
          </p:cNvPicPr>
          <p:nvPr>
            <p:ph sz="half" idx="1"/>
          </p:nvPr>
        </p:nvPicPr>
        <p:blipFill>
          <a:blip r:embed="rId3"/>
          <a:srcRect l="5179" r="3" b="3"/>
          <a:stretch>
            <a:fillRect/>
          </a:stretch>
        </p:blipFill>
        <p:spPr>
          <a:xfrm>
            <a:off x="7924803" y="1"/>
            <a:ext cx="4267197" cy="6870626"/>
          </a:xfrm>
          <a:prstGeom prst="rect">
            <a:avLst/>
          </a:prstGeom>
        </p:spPr>
      </p:pic>
      <p:sp>
        <p:nvSpPr>
          <p:cNvPr id="15" name="Freeform: Shape 14">
            <a:extLst>
              <a:ext uri="{FF2B5EF4-FFF2-40B4-BE49-F238E27FC236}">
                <a16:creationId xmlns:a16="http://schemas.microsoft.com/office/drawing/2014/main" id="{454757A4-999E-4582-917C-9C73BFEA9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48214" y="3262081"/>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1BAE6AD2-77FD-438C-B9EE-3347535CE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48214" y="3262081"/>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6301BBB-59CA-190B-7C4F-E02F8C799CF8}"/>
              </a:ext>
            </a:extLst>
          </p:cNvPr>
          <p:cNvSpPr>
            <a:spLocks noGrp="1"/>
          </p:cNvSpPr>
          <p:nvPr>
            <p:ph type="title"/>
          </p:nvPr>
        </p:nvSpPr>
        <p:spPr>
          <a:xfrm>
            <a:off x="914401" y="591668"/>
            <a:ext cx="6397496" cy="1544951"/>
          </a:xfrm>
        </p:spPr>
        <p:txBody>
          <a:bodyPr vert="horz" lIns="91440" tIns="45720" rIns="91440" bIns="45720" rtlCol="0" anchor="ctr">
            <a:normAutofit/>
          </a:bodyPr>
          <a:lstStyle/>
          <a:p>
            <a:pPr>
              <a:lnSpc>
                <a:spcPct val="100000"/>
              </a:lnSpc>
            </a:pPr>
            <a:r>
              <a:rPr lang="en-US"/>
              <a:t>Formation and Early Years</a:t>
            </a:r>
          </a:p>
        </p:txBody>
      </p:sp>
      <p:sp>
        <p:nvSpPr>
          <p:cNvPr id="4" name="Content Placeholder 3">
            <a:extLst>
              <a:ext uri="{FF2B5EF4-FFF2-40B4-BE49-F238E27FC236}">
                <a16:creationId xmlns:a16="http://schemas.microsoft.com/office/drawing/2014/main" id="{C57B2DCB-9A1B-0F47-9BDE-6305D7DC955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914400" y="2143910"/>
            <a:ext cx="6096000" cy="4033054"/>
          </a:xfrm>
        </p:spPr>
        <p:txBody>
          <a:bodyPr>
            <a:normAutofit/>
          </a:bodyPr>
          <a:lstStyle/>
          <a:p>
            <a:pPr marL="0" indent="0">
              <a:spcBef>
                <a:spcPts val="2500"/>
              </a:spcBef>
              <a:buNone/>
            </a:pPr>
            <a:r>
              <a:rPr lang="en-US" sz="1400" b="1"/>
              <a:t>Coalition of Groups</a:t>
            </a:r>
          </a:p>
          <a:p>
            <a:pPr marL="0" lvl="1" indent="0">
              <a:buNone/>
            </a:pPr>
            <a:r>
              <a:rPr lang="en-US" sz="1400"/>
              <a:t>The Democratic-Republican Party was formed as a coalition of various groups seeking to represent rural interests.</a:t>
            </a:r>
          </a:p>
          <a:p>
            <a:pPr marL="0" indent="0">
              <a:spcBef>
                <a:spcPts val="2500"/>
              </a:spcBef>
              <a:buNone/>
            </a:pPr>
            <a:r>
              <a:rPr lang="en-US" sz="1400" b="1"/>
              <a:t>Popularity Among Farmers</a:t>
            </a:r>
          </a:p>
          <a:p>
            <a:pPr marL="0" lvl="1" indent="0">
              <a:buNone/>
            </a:pPr>
            <a:r>
              <a:rPr lang="en-US" sz="1400"/>
              <a:t>The party quickly gained traction among farmers and rural citizens, becoming their political voice and advocate.</a:t>
            </a:r>
          </a:p>
          <a:p>
            <a:pPr marL="0" indent="0">
              <a:spcBef>
                <a:spcPts val="2500"/>
              </a:spcBef>
              <a:buNone/>
            </a:pPr>
            <a:r>
              <a:rPr lang="en-US" sz="1400" b="1"/>
              <a:t>Significant Political Shift</a:t>
            </a:r>
          </a:p>
          <a:p>
            <a:pPr marL="0" lvl="1" indent="0">
              <a:buNone/>
            </a:pPr>
            <a:r>
              <a:rPr lang="en-US" sz="1400"/>
              <a:t>The party's rise marked a significant shift in American politics, particularly during the pivotal 1800 election.</a:t>
            </a:r>
          </a:p>
        </p:txBody>
      </p:sp>
      <p:sp>
        <p:nvSpPr>
          <p:cNvPr id="5" name="Slide Number Placeholder 4">
            <a:extLst>
              <a:ext uri="{FF2B5EF4-FFF2-40B4-BE49-F238E27FC236}">
                <a16:creationId xmlns:a16="http://schemas.microsoft.com/office/drawing/2014/main" id="{0D5EED1E-D9C0-451E-481B-61ECD312F74F}"/>
              </a:ext>
            </a:extLst>
          </p:cNvPr>
          <p:cNvSpPr>
            <a:spLocks noGrp="1"/>
          </p:cNvSpPr>
          <p:nvPr>
            <p:ph type="sldNum" sz="quarter" idx="12"/>
          </p:nvPr>
        </p:nvSpPr>
        <p:spPr>
          <a:xfrm>
            <a:off x="11391152" y="6434524"/>
            <a:ext cx="693261" cy="365125"/>
          </a:xfrm>
        </p:spPr>
        <p:txBody>
          <a:bodyPr vert="horz" lIns="91440" tIns="45720" rIns="91440" bIns="45720" rtlCol="0" anchor="ctr">
            <a:normAutofit/>
          </a:bodyPr>
          <a:lstStyle/>
          <a:p>
            <a:pPr>
              <a:lnSpc>
                <a:spcPct val="90000"/>
              </a:lnSpc>
              <a:spcAft>
                <a:spcPts val="600"/>
              </a:spcAft>
            </a:pPr>
            <a:fld id="{08AB70BE-1769-45B8-85A6-0C837432C7E6}" type="slidenum">
              <a:rPr lang="en-US" sz="1900"/>
              <a:pPr>
                <a:lnSpc>
                  <a:spcPct val="90000"/>
                </a:lnSpc>
                <a:spcAft>
                  <a:spcPts val="600"/>
                </a:spcAft>
              </a:pPr>
              <a:t>6</a:t>
            </a:fld>
            <a:endParaRPr lang="en-US" sz="1900"/>
          </a:p>
        </p:txBody>
      </p:sp>
    </p:spTree>
    <p:extLst>
      <p:ext uri="{BB962C8B-B14F-4D97-AF65-F5344CB8AC3E}">
        <p14:creationId xmlns:p14="http://schemas.microsoft.com/office/powerpoint/2010/main" val="9584931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1F5A19-AFB8-4ED6-8F86-8FE92E25F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0F7475D-5CD0-420F-8E59-B84F32727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1859C0D-E18A-4C86-B214-4AC5F1CB6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18929" cy="6858000"/>
          </a:xfrm>
          <a:custGeom>
            <a:avLst/>
            <a:gdLst>
              <a:gd name="connsiteX0" fmla="*/ 0 w 4618929"/>
              <a:gd name="connsiteY0" fmla="*/ 0 h 6858000"/>
              <a:gd name="connsiteX1" fmla="*/ 4618929 w 4618929"/>
              <a:gd name="connsiteY1" fmla="*/ 0 h 6858000"/>
              <a:gd name="connsiteX2" fmla="*/ 1187974 w 4618929"/>
              <a:gd name="connsiteY2" fmla="*/ 3430955 h 6858000"/>
              <a:gd name="connsiteX3" fmla="*/ 4442373 w 4618929"/>
              <a:gd name="connsiteY3" fmla="*/ 6857446 h 6858000"/>
              <a:gd name="connsiteX4" fmla="*/ 4464285 w 4618929"/>
              <a:gd name="connsiteY4" fmla="*/ 6858000 h 6858000"/>
              <a:gd name="connsiteX5" fmla="*/ 0 w 461892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8929" h="6858000">
                <a:moveTo>
                  <a:pt x="0" y="0"/>
                </a:moveTo>
                <a:lnTo>
                  <a:pt x="4618929" y="0"/>
                </a:lnTo>
                <a:cubicBezTo>
                  <a:pt x="2724065" y="0"/>
                  <a:pt x="1187974" y="1536091"/>
                  <a:pt x="1187974" y="3430955"/>
                </a:cubicBezTo>
                <a:cubicBezTo>
                  <a:pt x="1187974" y="5266604"/>
                  <a:pt x="2629559" y="6765554"/>
                  <a:pt x="4442373" y="6857446"/>
                </a:cubicBezTo>
                <a:lnTo>
                  <a:pt x="4464285"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80A70C2-8EEA-013A-34AF-4E47DF93245F}"/>
              </a:ext>
            </a:extLst>
          </p:cNvPr>
          <p:cNvSpPr>
            <a:spLocks noGrp="1"/>
          </p:cNvSpPr>
          <p:nvPr>
            <p:ph type="ctrTitle"/>
          </p:nvPr>
        </p:nvSpPr>
        <p:spPr>
          <a:xfrm>
            <a:off x="2903620" y="1009816"/>
            <a:ext cx="8069180" cy="2993158"/>
          </a:xfrm>
        </p:spPr>
        <p:txBody>
          <a:bodyPr>
            <a:normAutofit/>
          </a:bodyPr>
          <a:lstStyle/>
          <a:p>
            <a:pPr>
              <a:lnSpc>
                <a:spcPct val="90000"/>
              </a:lnSpc>
            </a:pPr>
            <a:r>
              <a:rPr lang="en-US" sz="5600">
                <a:solidFill>
                  <a:srgbClr val="FFFFFF"/>
                </a:solidFill>
              </a:rPr>
              <a:t>Prominent Founders of the Democratic-Republican Party</a:t>
            </a:r>
          </a:p>
        </p:txBody>
      </p:sp>
      <p:sp>
        <p:nvSpPr>
          <p:cNvPr id="15" name="Freeform: Shape 14">
            <a:extLst>
              <a:ext uri="{FF2B5EF4-FFF2-40B4-BE49-F238E27FC236}">
                <a16:creationId xmlns:a16="http://schemas.microsoft.com/office/drawing/2014/main" id="{12E616F4-2B04-4A83-B9CB-BD61C5724C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2996" y="4677378"/>
            <a:ext cx="10739004" cy="2180622"/>
          </a:xfrm>
          <a:custGeom>
            <a:avLst/>
            <a:gdLst>
              <a:gd name="connsiteX0" fmla="*/ 3178561 w 10739004"/>
              <a:gd name="connsiteY0" fmla="*/ 0 h 2180622"/>
              <a:gd name="connsiteX1" fmla="*/ 3193852 w 10739004"/>
              <a:gd name="connsiteY1" fmla="*/ 0 h 2180622"/>
              <a:gd name="connsiteX2" fmla="*/ 10739004 w 10739004"/>
              <a:gd name="connsiteY2" fmla="*/ 0 h 2180622"/>
              <a:gd name="connsiteX3" fmla="*/ 10739004 w 10739004"/>
              <a:gd name="connsiteY3" fmla="*/ 2180622 h 2180622"/>
              <a:gd name="connsiteX4" fmla="*/ 0 w 10739004"/>
              <a:gd name="connsiteY4" fmla="*/ 2180622 h 2180622"/>
              <a:gd name="connsiteX5" fmla="*/ 16470 w 10739004"/>
              <a:gd name="connsiteY5" fmla="*/ 2134074 h 2180622"/>
              <a:gd name="connsiteX6" fmla="*/ 3017296 w 10739004"/>
              <a:gd name="connsiteY6" fmla="*/ 4464 h 218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9004" h="2180622">
                <a:moveTo>
                  <a:pt x="3178561" y="0"/>
                </a:moveTo>
                <a:lnTo>
                  <a:pt x="3193852" y="0"/>
                </a:lnTo>
                <a:lnTo>
                  <a:pt x="10739004" y="0"/>
                </a:lnTo>
                <a:lnTo>
                  <a:pt x="10739004" y="2180622"/>
                </a:lnTo>
                <a:lnTo>
                  <a:pt x="0" y="2180622"/>
                </a:lnTo>
                <a:lnTo>
                  <a:pt x="16470" y="2134074"/>
                </a:lnTo>
                <a:cubicBezTo>
                  <a:pt x="506892" y="933772"/>
                  <a:pt x="1657686" y="73383"/>
                  <a:pt x="3017296" y="4464"/>
                </a:cubicBezTo>
                <a:close/>
              </a:path>
            </a:pathLst>
          </a:custGeom>
          <a:solidFill>
            <a:schemeClr val="accent2">
              <a:lumMod val="60000"/>
              <a:lumOff val="40000"/>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E410D93-F084-BCDA-4D48-CDBC5A7C94DA}"/>
              </a:ext>
            </a:extLst>
          </p:cNvPr>
          <p:cNvSpPr>
            <a:spLocks noGrp="1"/>
          </p:cNvSpPr>
          <p:nvPr>
            <p:ph type="sldNum" sz="quarter" idx="12"/>
          </p:nvPr>
        </p:nvSpPr>
        <p:spPr>
          <a:xfrm>
            <a:off x="11391152" y="6433203"/>
            <a:ext cx="702781" cy="367842"/>
          </a:xfrm>
        </p:spPr>
        <p:txBody>
          <a:bodyPr>
            <a:normAutofit/>
          </a:bodyPr>
          <a:lstStyle/>
          <a:p>
            <a:pPr>
              <a:lnSpc>
                <a:spcPct val="90000"/>
              </a:lnSpc>
              <a:spcAft>
                <a:spcPts val="600"/>
              </a:spcAft>
            </a:pPr>
            <a:fld id="{08AB70BE-1769-45B8-85A6-0C837432C7E6}" type="slidenum">
              <a:rPr lang="en-US" sz="1900" smtClean="0"/>
              <a:pPr>
                <a:lnSpc>
                  <a:spcPct val="90000"/>
                </a:lnSpc>
                <a:spcAft>
                  <a:spcPts val="600"/>
                </a:spcAft>
              </a:pPr>
              <a:t>7</a:t>
            </a:fld>
            <a:endParaRPr lang="en-US" sz="1900"/>
          </a:p>
        </p:txBody>
      </p:sp>
    </p:spTree>
    <p:extLst>
      <p:ext uri="{BB962C8B-B14F-4D97-AF65-F5344CB8AC3E}">
        <p14:creationId xmlns:p14="http://schemas.microsoft.com/office/powerpoint/2010/main" val="2721557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Rectangle 12">
            <a:extLst>
              <a:ext uri="{FF2B5EF4-FFF2-40B4-BE49-F238E27FC236}">
                <a16:creationId xmlns:a16="http://schemas.microsoft.com/office/drawing/2014/main" id="{51B4153B-B110-4ED7-8630-3CABE81A3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FA5C78E-B270-4285-98D2-CD98C01BA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3942"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3A2060A-9B94-4B72-B661-8908DD26C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8353" y="-4014"/>
            <a:ext cx="2343647" cy="4393053"/>
          </a:xfrm>
          <a:custGeom>
            <a:avLst/>
            <a:gdLst>
              <a:gd name="connsiteX0" fmla="*/ 2338914 w 2343647"/>
              <a:gd name="connsiteY0" fmla="*/ 0 h 4393053"/>
              <a:gd name="connsiteX1" fmla="*/ 2340512 w 2343647"/>
              <a:gd name="connsiteY1" fmla="*/ 0 h 4393053"/>
              <a:gd name="connsiteX2" fmla="*/ 2341290 w 2343647"/>
              <a:gd name="connsiteY2" fmla="*/ 1095261 h 4393053"/>
              <a:gd name="connsiteX3" fmla="*/ 2343647 w 2343647"/>
              <a:gd name="connsiteY3" fmla="*/ 4393053 h 4393053"/>
              <a:gd name="connsiteX4" fmla="*/ 2340504 w 2343647"/>
              <a:gd name="connsiteY4" fmla="*/ 4330809 h 4393053"/>
              <a:gd name="connsiteX5" fmla="*/ 134816 w 2343647"/>
              <a:gd name="connsiteY5" fmla="*/ 2139079 h 4393053"/>
              <a:gd name="connsiteX6" fmla="*/ 0 w 2343647"/>
              <a:gd name="connsiteY6" fmla="*/ 2132696 h 4393053"/>
              <a:gd name="connsiteX7" fmla="*/ 134816 w 2343647"/>
              <a:gd name="connsiteY7" fmla="*/ 2126313 h 4393053"/>
              <a:gd name="connsiteX8" fmla="*/ 2309087 w 2343647"/>
              <a:gd name="connsiteY8" fmla="*/ 203119 h 439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3647" h="4393053">
                <a:moveTo>
                  <a:pt x="2338914" y="0"/>
                </a:moveTo>
                <a:lnTo>
                  <a:pt x="2340512" y="0"/>
                </a:lnTo>
                <a:lnTo>
                  <a:pt x="2341290" y="1095261"/>
                </a:lnTo>
                <a:cubicBezTo>
                  <a:pt x="2342076" y="2194525"/>
                  <a:pt x="2342861" y="3278435"/>
                  <a:pt x="2343647" y="4393053"/>
                </a:cubicBezTo>
                <a:lnTo>
                  <a:pt x="2340504" y="4330809"/>
                </a:lnTo>
                <a:cubicBezTo>
                  <a:pt x="2222700" y="3170819"/>
                  <a:pt x="1296917" y="2249689"/>
                  <a:pt x="134816" y="2139079"/>
                </a:cubicBezTo>
                <a:lnTo>
                  <a:pt x="0" y="2132696"/>
                </a:lnTo>
                <a:lnTo>
                  <a:pt x="134816" y="2126313"/>
                </a:lnTo>
                <a:cubicBezTo>
                  <a:pt x="1224286" y="2022616"/>
                  <a:pt x="2106054" y="1254528"/>
                  <a:pt x="2309087" y="20311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85F34811-F695-48A5-BE8E-269963D86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8353" y="-4014"/>
            <a:ext cx="2343647" cy="4393053"/>
          </a:xfrm>
          <a:custGeom>
            <a:avLst/>
            <a:gdLst>
              <a:gd name="connsiteX0" fmla="*/ 2338914 w 2343647"/>
              <a:gd name="connsiteY0" fmla="*/ 0 h 4393053"/>
              <a:gd name="connsiteX1" fmla="*/ 2340512 w 2343647"/>
              <a:gd name="connsiteY1" fmla="*/ 0 h 4393053"/>
              <a:gd name="connsiteX2" fmla="*/ 2341290 w 2343647"/>
              <a:gd name="connsiteY2" fmla="*/ 1095261 h 4393053"/>
              <a:gd name="connsiteX3" fmla="*/ 2343647 w 2343647"/>
              <a:gd name="connsiteY3" fmla="*/ 4393053 h 4393053"/>
              <a:gd name="connsiteX4" fmla="*/ 2340504 w 2343647"/>
              <a:gd name="connsiteY4" fmla="*/ 4330809 h 4393053"/>
              <a:gd name="connsiteX5" fmla="*/ 134816 w 2343647"/>
              <a:gd name="connsiteY5" fmla="*/ 2139079 h 4393053"/>
              <a:gd name="connsiteX6" fmla="*/ 0 w 2343647"/>
              <a:gd name="connsiteY6" fmla="*/ 2132696 h 4393053"/>
              <a:gd name="connsiteX7" fmla="*/ 134816 w 2343647"/>
              <a:gd name="connsiteY7" fmla="*/ 2126313 h 4393053"/>
              <a:gd name="connsiteX8" fmla="*/ 2309087 w 2343647"/>
              <a:gd name="connsiteY8" fmla="*/ 203119 h 439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3647" h="4393053">
                <a:moveTo>
                  <a:pt x="2338914" y="0"/>
                </a:moveTo>
                <a:lnTo>
                  <a:pt x="2340512" y="0"/>
                </a:lnTo>
                <a:lnTo>
                  <a:pt x="2341290" y="1095261"/>
                </a:lnTo>
                <a:cubicBezTo>
                  <a:pt x="2342076" y="2194525"/>
                  <a:pt x="2342861" y="3278435"/>
                  <a:pt x="2343647" y="4393053"/>
                </a:cubicBezTo>
                <a:lnTo>
                  <a:pt x="2340504" y="4330809"/>
                </a:lnTo>
                <a:cubicBezTo>
                  <a:pt x="2222700" y="3170819"/>
                  <a:pt x="1296917" y="2249689"/>
                  <a:pt x="134816" y="2139079"/>
                </a:cubicBezTo>
                <a:lnTo>
                  <a:pt x="0" y="2132696"/>
                </a:lnTo>
                <a:lnTo>
                  <a:pt x="134816" y="2126313"/>
                </a:lnTo>
                <a:cubicBezTo>
                  <a:pt x="1224286" y="2022616"/>
                  <a:pt x="2106054" y="1254528"/>
                  <a:pt x="2309087" y="203119"/>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42F89DC-DA53-21E6-3993-41A8DC16B131}"/>
              </a:ext>
            </a:extLst>
          </p:cNvPr>
          <p:cNvSpPr>
            <a:spLocks noGrp="1"/>
          </p:cNvSpPr>
          <p:nvPr>
            <p:ph type="title"/>
          </p:nvPr>
        </p:nvSpPr>
        <p:spPr>
          <a:xfrm>
            <a:off x="914401" y="488950"/>
            <a:ext cx="9914859" cy="1423521"/>
          </a:xfrm>
        </p:spPr>
        <p:txBody>
          <a:bodyPr vert="horz" lIns="91440" tIns="45720" rIns="91440" bIns="45720" rtlCol="0" anchor="ctr">
            <a:normAutofit/>
          </a:bodyPr>
          <a:lstStyle/>
          <a:p>
            <a:pPr>
              <a:lnSpc>
                <a:spcPct val="100000"/>
              </a:lnSpc>
            </a:pPr>
            <a:r>
              <a:rPr lang="en-US">
                <a:solidFill>
                  <a:srgbClr val="FFFFFF"/>
                </a:solidFill>
              </a:rPr>
              <a:t>Thomas Jefferson: Life and Contributions</a:t>
            </a:r>
          </a:p>
        </p:txBody>
      </p:sp>
      <p:pic>
        <p:nvPicPr>
          <p:cNvPr id="6" name="Content Placeholder 5" descr="Heap of old documents, with a blank envelope and a white quill pen.">
            <a:extLst>
              <a:ext uri="{FF2B5EF4-FFF2-40B4-BE49-F238E27FC236}">
                <a16:creationId xmlns:a16="http://schemas.microsoft.com/office/drawing/2014/main" id="{37D7FD81-BCB1-4326-A527-46183C373943}"/>
              </a:ext>
            </a:extLst>
          </p:cNvPr>
          <p:cNvPicPr>
            <a:picLocks noGrp="1" noChangeAspect="1"/>
          </p:cNvPicPr>
          <p:nvPr>
            <p:ph sz="half" idx="1"/>
          </p:nvPr>
        </p:nvPicPr>
        <p:blipFill>
          <a:blip r:embed="rId3"/>
          <a:srcRect l="23193" r="16250" b="-2"/>
          <a:stretch>
            <a:fillRect/>
          </a:stretch>
        </p:blipFill>
        <p:spPr>
          <a:xfrm>
            <a:off x="20" y="2124272"/>
            <a:ext cx="4294466" cy="4733728"/>
          </a:xfrm>
          <a:prstGeom prst="rect">
            <a:avLst/>
          </a:prstGeom>
        </p:spPr>
      </p:pic>
      <p:sp>
        <p:nvSpPr>
          <p:cNvPr id="4" name="Content Placeholder 3">
            <a:extLst>
              <a:ext uri="{FF2B5EF4-FFF2-40B4-BE49-F238E27FC236}">
                <a16:creationId xmlns:a16="http://schemas.microsoft.com/office/drawing/2014/main" id="{5D7C068A-A30A-C802-2441-D491C16BB94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921250" y="2724150"/>
            <a:ext cx="6356350" cy="3452812"/>
          </a:xfrm>
        </p:spPr>
        <p:txBody>
          <a:bodyPr>
            <a:normAutofit/>
          </a:bodyPr>
          <a:lstStyle/>
          <a:p>
            <a:pPr marL="0" indent="0">
              <a:spcBef>
                <a:spcPts val="2500"/>
              </a:spcBef>
              <a:buNone/>
            </a:pPr>
            <a:r>
              <a:rPr lang="en-US" sz="1400" b="1"/>
              <a:t>Declaration of Independence</a:t>
            </a:r>
          </a:p>
          <a:p>
            <a:pPr marL="0" lvl="1" indent="0">
              <a:buNone/>
            </a:pPr>
            <a:r>
              <a:rPr lang="en-US" sz="1400"/>
              <a:t>Thomas Jefferson was the principal author of the Declaration of Independence, advocating for freedom and self-governance.</a:t>
            </a:r>
          </a:p>
          <a:p>
            <a:pPr marL="0" indent="0">
              <a:spcBef>
                <a:spcPts val="2500"/>
              </a:spcBef>
              <a:buNone/>
            </a:pPr>
            <a:r>
              <a:rPr lang="en-US" sz="1400" b="1"/>
              <a:t>Democratic-Republican Party</a:t>
            </a:r>
          </a:p>
          <a:p>
            <a:pPr marL="0" lvl="1" indent="0">
              <a:buNone/>
            </a:pPr>
            <a:r>
              <a:rPr lang="en-US" sz="1400"/>
              <a:t>Jefferson was a leading figure in the Democratic-Republican Party, promoting a vision of democracy and civic rights.</a:t>
            </a:r>
          </a:p>
          <a:p>
            <a:pPr marL="0" indent="0">
              <a:spcBef>
                <a:spcPts val="2500"/>
              </a:spcBef>
              <a:buNone/>
            </a:pPr>
            <a:r>
              <a:rPr lang="en-US" sz="1400" b="1"/>
              <a:t>Vision for America</a:t>
            </a:r>
          </a:p>
          <a:p>
            <a:pPr marL="0" lvl="1" indent="0">
              <a:buNone/>
            </a:pPr>
            <a:r>
              <a:rPr lang="en-US" sz="1400"/>
              <a:t>Jefferson emphasized democracy, individual rights, and agrarianism, shaping the ideals of the young nation.</a:t>
            </a:r>
          </a:p>
        </p:txBody>
      </p:sp>
      <p:sp>
        <p:nvSpPr>
          <p:cNvPr id="5" name="Slide Number Placeholder 4">
            <a:extLst>
              <a:ext uri="{FF2B5EF4-FFF2-40B4-BE49-F238E27FC236}">
                <a16:creationId xmlns:a16="http://schemas.microsoft.com/office/drawing/2014/main" id="{4C8F9140-2A31-F0C6-ADFD-F99D892AB5D0}"/>
              </a:ext>
            </a:extLst>
          </p:cNvPr>
          <p:cNvSpPr>
            <a:spLocks noGrp="1"/>
          </p:cNvSpPr>
          <p:nvPr>
            <p:ph type="sldNum" sz="quarter" idx="12"/>
          </p:nvPr>
        </p:nvSpPr>
        <p:spPr>
          <a:xfrm>
            <a:off x="11391152" y="6434524"/>
            <a:ext cx="693261" cy="365125"/>
          </a:xfrm>
        </p:spPr>
        <p:txBody>
          <a:bodyPr vert="horz" lIns="91440" tIns="45720" rIns="91440" bIns="45720" rtlCol="0" anchor="ctr">
            <a:normAutofit/>
          </a:bodyPr>
          <a:lstStyle/>
          <a:p>
            <a:pPr>
              <a:lnSpc>
                <a:spcPct val="90000"/>
              </a:lnSpc>
              <a:spcAft>
                <a:spcPts val="600"/>
              </a:spcAft>
            </a:pPr>
            <a:fld id="{08AB70BE-1769-45B8-85A6-0C837432C7E6}" type="slidenum">
              <a:rPr lang="en-US" sz="1900">
                <a:solidFill>
                  <a:schemeClr val="accent2"/>
                </a:solidFill>
              </a:rPr>
              <a:pPr>
                <a:lnSpc>
                  <a:spcPct val="90000"/>
                </a:lnSpc>
                <a:spcAft>
                  <a:spcPts val="600"/>
                </a:spcAft>
              </a:pPr>
              <a:t>8</a:t>
            </a:fld>
            <a:endParaRPr lang="en-US" sz="1900">
              <a:solidFill>
                <a:schemeClr val="accent2"/>
              </a:solidFill>
            </a:endParaRPr>
          </a:p>
        </p:txBody>
      </p:sp>
    </p:spTree>
    <p:extLst>
      <p:ext uri="{BB962C8B-B14F-4D97-AF65-F5344CB8AC3E}">
        <p14:creationId xmlns:p14="http://schemas.microsoft.com/office/powerpoint/2010/main" val="27176392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Rectangle 12">
            <a:extLst>
              <a:ext uri="{FF2B5EF4-FFF2-40B4-BE49-F238E27FC236}">
                <a16:creationId xmlns:a16="http://schemas.microsoft.com/office/drawing/2014/main" id="{F09CA6CC-C9DF-440F-BE30-1167A921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F82D7C3-4329-485C-9C81-FB5BA3FA9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146" y="0"/>
            <a:ext cx="7643854"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D857AB-BEDD-DB10-2945-0C0C4B4159C9}"/>
              </a:ext>
            </a:extLst>
          </p:cNvPr>
          <p:cNvSpPr>
            <a:spLocks noGrp="1"/>
          </p:cNvSpPr>
          <p:nvPr>
            <p:ph type="title"/>
          </p:nvPr>
        </p:nvSpPr>
        <p:spPr>
          <a:xfrm>
            <a:off x="5963479" y="596393"/>
            <a:ext cx="5618922" cy="1542507"/>
          </a:xfrm>
        </p:spPr>
        <p:txBody>
          <a:bodyPr vert="horz" lIns="91440" tIns="45720" rIns="91440" bIns="45720" rtlCol="0" anchor="ctr">
            <a:normAutofit/>
          </a:bodyPr>
          <a:lstStyle/>
          <a:p>
            <a:pPr>
              <a:lnSpc>
                <a:spcPct val="100000"/>
              </a:lnSpc>
            </a:pPr>
            <a:r>
              <a:rPr lang="en-US">
                <a:solidFill>
                  <a:srgbClr val="FFFFFF"/>
                </a:solidFill>
              </a:rPr>
              <a:t>James Madison: Life and Contributions</a:t>
            </a:r>
          </a:p>
        </p:txBody>
      </p:sp>
      <p:pic>
        <p:nvPicPr>
          <p:cNvPr id="6" name="Content Placeholder 5" descr="Closeup of the US Constitutionsee also:">
            <a:extLst>
              <a:ext uri="{FF2B5EF4-FFF2-40B4-BE49-F238E27FC236}">
                <a16:creationId xmlns:a16="http://schemas.microsoft.com/office/drawing/2014/main" id="{A0EAD079-F911-41C9-81F5-03D0B69CE9E9}"/>
              </a:ext>
            </a:extLst>
          </p:cNvPr>
          <p:cNvPicPr>
            <a:picLocks noGrp="1" noChangeAspect="1"/>
          </p:cNvPicPr>
          <p:nvPr>
            <p:ph sz="half" idx="1"/>
          </p:nvPr>
        </p:nvPicPr>
        <p:blipFill>
          <a:blip r:embed="rId3"/>
          <a:srcRect l="13648" r="36108"/>
          <a:stretch>
            <a:fillRect/>
          </a:stretch>
        </p:blipFill>
        <p:spPr>
          <a:xfrm>
            <a:off x="20" y="5379"/>
            <a:ext cx="5181578" cy="6858000"/>
          </a:xfrm>
          <a:prstGeom prst="rect">
            <a:avLst/>
          </a:prstGeom>
        </p:spPr>
      </p:pic>
      <p:sp>
        <p:nvSpPr>
          <p:cNvPr id="4" name="Content Placeholder 3">
            <a:extLst>
              <a:ext uri="{FF2B5EF4-FFF2-40B4-BE49-F238E27FC236}">
                <a16:creationId xmlns:a16="http://schemas.microsoft.com/office/drawing/2014/main" id="{4543AE06-4481-2488-E2F9-4A61006A92C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963478" y="2138901"/>
            <a:ext cx="5618922" cy="4033299"/>
          </a:xfrm>
        </p:spPr>
        <p:txBody>
          <a:bodyPr>
            <a:normAutofit/>
          </a:bodyPr>
          <a:lstStyle/>
          <a:p>
            <a:pPr marL="0" indent="0">
              <a:spcBef>
                <a:spcPts val="2500"/>
              </a:spcBef>
              <a:buNone/>
            </a:pPr>
            <a:r>
              <a:rPr lang="en-US" sz="1400" b="1">
                <a:solidFill>
                  <a:srgbClr val="FFFFFF"/>
                </a:solidFill>
              </a:rPr>
              <a:t>Father of the Constitution</a:t>
            </a:r>
          </a:p>
          <a:p>
            <a:pPr marL="0" lvl="1" indent="0">
              <a:buNone/>
            </a:pPr>
            <a:r>
              <a:rPr lang="en-US" sz="1400">
                <a:solidFill>
                  <a:srgbClr val="FFFFFF"/>
                </a:solidFill>
              </a:rPr>
              <a:t>James Madison is often referred to as the 'Father of the Constitution' due to his pivotal role in its drafting and promotion.</a:t>
            </a:r>
          </a:p>
          <a:p>
            <a:pPr marL="0" indent="0">
              <a:spcBef>
                <a:spcPts val="2500"/>
              </a:spcBef>
              <a:buNone/>
            </a:pPr>
            <a:r>
              <a:rPr lang="en-US" sz="1400" b="1">
                <a:solidFill>
                  <a:srgbClr val="FFFFFF"/>
                </a:solidFill>
              </a:rPr>
              <a:t>Democratic-Republican Party</a:t>
            </a:r>
          </a:p>
          <a:p>
            <a:pPr marL="0" lvl="1" indent="0">
              <a:buNone/>
            </a:pPr>
            <a:r>
              <a:rPr lang="en-US" sz="1400">
                <a:solidFill>
                  <a:srgbClr val="FFFFFF"/>
                </a:solidFill>
              </a:rPr>
              <a:t>Madison was instrumental in the formation of the Democratic-Republican Party, which advocated for states' rights and agrarian interests.</a:t>
            </a:r>
          </a:p>
          <a:p>
            <a:pPr marL="0" indent="0">
              <a:spcBef>
                <a:spcPts val="2500"/>
              </a:spcBef>
              <a:buNone/>
            </a:pPr>
            <a:r>
              <a:rPr lang="en-US" sz="1400" b="1">
                <a:solidFill>
                  <a:srgbClr val="FFFFFF"/>
                </a:solidFill>
              </a:rPr>
              <a:t>Federalism and Checks and Balances</a:t>
            </a:r>
          </a:p>
          <a:p>
            <a:pPr marL="0" lvl="1" indent="0">
              <a:buNone/>
            </a:pPr>
            <a:r>
              <a:rPr lang="en-US" sz="1400">
                <a:solidFill>
                  <a:srgbClr val="FFFFFF"/>
                </a:solidFill>
              </a:rPr>
              <a:t>His emphasis on federalism and checks and balances has had a lasting impact on American governance and political structure.</a:t>
            </a:r>
          </a:p>
        </p:txBody>
      </p:sp>
      <p:sp>
        <p:nvSpPr>
          <p:cNvPr id="17" name="Freeform: Shape 16">
            <a:extLst>
              <a:ext uri="{FF2B5EF4-FFF2-40B4-BE49-F238E27FC236}">
                <a16:creationId xmlns:a16="http://schemas.microsoft.com/office/drawing/2014/main" id="{B4A844BD-14AA-428F-A577-AF00BC374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4"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B5E57564-AF5B-45C2-9B42-165C77BE88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2"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lide Number Placeholder 4">
            <a:extLst>
              <a:ext uri="{FF2B5EF4-FFF2-40B4-BE49-F238E27FC236}">
                <a16:creationId xmlns:a16="http://schemas.microsoft.com/office/drawing/2014/main" id="{F548D185-96BF-4E4C-4963-69413DB6500D}"/>
              </a:ext>
            </a:extLst>
          </p:cNvPr>
          <p:cNvSpPr>
            <a:spLocks noGrp="1"/>
          </p:cNvSpPr>
          <p:nvPr>
            <p:ph type="sldNum" sz="quarter" idx="12"/>
          </p:nvPr>
        </p:nvSpPr>
        <p:spPr>
          <a:xfrm>
            <a:off x="11391152" y="6434524"/>
            <a:ext cx="693261" cy="365125"/>
          </a:xfrm>
        </p:spPr>
        <p:txBody>
          <a:bodyPr vert="horz" lIns="91440" tIns="45720" rIns="91440" bIns="45720" rtlCol="0" anchor="ctr">
            <a:normAutofit/>
          </a:bodyPr>
          <a:lstStyle/>
          <a:p>
            <a:pPr>
              <a:lnSpc>
                <a:spcPct val="90000"/>
              </a:lnSpc>
              <a:spcAft>
                <a:spcPts val="600"/>
              </a:spcAft>
            </a:pPr>
            <a:fld id="{08AB70BE-1769-45B8-85A6-0C837432C7E6}" type="slidenum">
              <a:rPr lang="en-US" sz="1900"/>
              <a:pPr>
                <a:lnSpc>
                  <a:spcPct val="90000"/>
                </a:lnSpc>
                <a:spcAft>
                  <a:spcPts val="600"/>
                </a:spcAft>
              </a:pPr>
              <a:t>9</a:t>
            </a:fld>
            <a:endParaRPr lang="en-US" sz="1900"/>
          </a:p>
        </p:txBody>
      </p:sp>
    </p:spTree>
    <p:extLst>
      <p:ext uri="{BB962C8B-B14F-4D97-AF65-F5344CB8AC3E}">
        <p14:creationId xmlns:p14="http://schemas.microsoft.com/office/powerpoint/2010/main" val="41305313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ModOverlayVTI">
  <a:themeElements>
    <a:clrScheme name="Custom 50">
      <a:dk1>
        <a:sysClr val="windowText" lastClr="000000"/>
      </a:dk1>
      <a:lt1>
        <a:srgbClr val="F4F2EC"/>
      </a:lt1>
      <a:dk2>
        <a:srgbClr val="09283F"/>
      </a:dk2>
      <a:lt2>
        <a:srgbClr val="FFFFFF"/>
      </a:lt2>
      <a:accent1>
        <a:srgbClr val="3C9A8F"/>
      </a:accent1>
      <a:accent2>
        <a:srgbClr val="18818C"/>
      </a:accent2>
      <a:accent3>
        <a:srgbClr val="800A2F"/>
      </a:accent3>
      <a:accent4>
        <a:srgbClr val="F6635C"/>
      </a:accent4>
      <a:accent5>
        <a:srgbClr val="F48E7C"/>
      </a:accent5>
      <a:accent6>
        <a:srgbClr val="DA9D16"/>
      </a:accent6>
      <a:hlink>
        <a:srgbClr val="ED621D"/>
      </a:hlink>
      <a:folHlink>
        <a:srgbClr val="A18A6D"/>
      </a:folHlink>
    </a:clrScheme>
    <a:fontScheme name="Elephant Arial Nova Light">
      <a:majorFont>
        <a:latin typeface="Elephan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OverlayVTI" id="{85202D65-63D3-4793-A090-FA8DF18DC0BE}" vid="{91924FCD-E846-48AE-B233-F25A78D18B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5C2001-E626-4890-B405-22B5BD1CB05A}">
  <ds:schemaRefs>
    <ds:schemaRef ds:uri="http://schemas.microsoft.com/sharepoint/v3/contenttype/forms"/>
  </ds:schemaRefs>
</ds:datastoreItem>
</file>

<file path=customXml/itemProps2.xml><?xml version="1.0" encoding="utf-8"?>
<ds:datastoreItem xmlns:ds="http://schemas.openxmlformats.org/officeDocument/2006/customXml" ds:itemID="{80D7C3E5-1734-4636-9EC5-AEB06BF1FB20}">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55453AF4-4FB0-4B39-9296-55DED383E9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{1338CBE8-7EBD-44C3-85FE-CB52A911AA96}TFce6c19b5-b857-4146-b2d9-33ca01394bc5e38e9e5d_win32-3c23622ac4d3</Template>
  <TotalTime>8</TotalTime>
  <Words>2007</Words>
  <Application>Microsoft Office PowerPoint</Application>
  <PresentationFormat>Widescreen</PresentationFormat>
  <Paragraphs>190</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Nova Light</vt:lpstr>
      <vt:lpstr>Calibri</vt:lpstr>
      <vt:lpstr>Elephant</vt:lpstr>
      <vt:lpstr>Neue Haas Grotesk Text Pro</vt:lpstr>
      <vt:lpstr>ModOverlayVTI</vt:lpstr>
      <vt:lpstr>The Democratic-Republican Party: History, Founders, and Leadership</vt:lpstr>
      <vt:lpstr>Agenda Overview</vt:lpstr>
      <vt:lpstr>Origins and Formation of the Democratic-Republican Party</vt:lpstr>
      <vt:lpstr>Historical Context and Political Landscape</vt:lpstr>
      <vt:lpstr>Founding Principles and Ideologies</vt:lpstr>
      <vt:lpstr>Formation and Early Years</vt:lpstr>
      <vt:lpstr>Prominent Founders of the Democratic-Republican Party</vt:lpstr>
      <vt:lpstr>Thomas Jefferson: Life and Contributions</vt:lpstr>
      <vt:lpstr>James Madison: Life and Contributions</vt:lpstr>
      <vt:lpstr>Other Key Figures and Supporters</vt:lpstr>
      <vt:lpstr>US Presidents From the Democratic-Republican Party</vt:lpstr>
      <vt:lpstr>Thomas Jefferson's Presidency (1801-1809)</vt:lpstr>
      <vt:lpstr>James Madison's Presidency (1809-1817)</vt:lpstr>
      <vt:lpstr>James Monroe's Presidency (1817-1825)</vt:lpstr>
      <vt:lpstr>Vice Presidents From the Democratic-Republican Party</vt:lpstr>
      <vt:lpstr>Aaron Burr (1801-1805)</vt:lpstr>
      <vt:lpstr>George Clinton (1805-1812)</vt:lpstr>
      <vt:lpstr>Elbridge Gerry (1813-1814)</vt:lpstr>
      <vt:lpstr>Legacy and Impact of the Democratic-Republican Party</vt:lpstr>
      <vt:lpstr>Contributions to American Political Thought</vt:lpstr>
      <vt:lpstr>Influence on Subsequent Political Parties</vt:lpstr>
      <vt:lpstr>End of the Party and Its Lasting Legacy</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Donald Gadberry</dc:creator>
  <cp:lastModifiedBy>Donald Gadberry</cp:lastModifiedBy>
  <cp:revision>1</cp:revision>
  <dcterms:created xsi:type="dcterms:W3CDTF">2025-06-12T15:52:25Z</dcterms:created>
  <dcterms:modified xsi:type="dcterms:W3CDTF">2025-06-12T16:00:58Z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